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6" r:id="rId2"/>
    <p:sldId id="257" r:id="rId3"/>
    <p:sldId id="262" r:id="rId4"/>
    <p:sldId id="259" r:id="rId5"/>
    <p:sldId id="260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27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EC39-7AB8-4232-8A3F-B05762072E28}" type="datetimeFigureOut">
              <a:rPr lang="ru-RU" smtClean="0"/>
              <a:t>25.06.2024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9F134AB-B7A4-4BD3-B040-900D4F9B0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29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EC39-7AB8-4232-8A3F-B05762072E28}" type="datetimeFigureOut">
              <a:rPr lang="ru-RU" smtClean="0"/>
              <a:t>25.06.2024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9F134AB-B7A4-4BD3-B040-900D4F9B0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654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EC39-7AB8-4232-8A3F-B05762072E28}" type="datetimeFigureOut">
              <a:rPr lang="ru-RU" smtClean="0"/>
              <a:t>25.06.2024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9F134AB-B7A4-4BD3-B040-900D4F9B089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94538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EC39-7AB8-4232-8A3F-B05762072E28}" type="datetimeFigureOut">
              <a:rPr lang="ru-RU" smtClean="0"/>
              <a:t>25.06.2024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9F134AB-B7A4-4BD3-B040-900D4F9B0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4368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EC39-7AB8-4232-8A3F-B05762072E28}" type="datetimeFigureOut">
              <a:rPr lang="ru-RU" smtClean="0"/>
              <a:t>25.06.2024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9F134AB-B7A4-4BD3-B040-900D4F9B089B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88229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EC39-7AB8-4232-8A3F-B05762072E28}" type="datetimeFigureOut">
              <a:rPr lang="ru-RU" smtClean="0"/>
              <a:t>25.06.2024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9F134AB-B7A4-4BD3-B040-900D4F9B0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8880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EC39-7AB8-4232-8A3F-B05762072E28}" type="datetimeFigureOut">
              <a:rPr lang="ru-RU" smtClean="0"/>
              <a:t>25.06.2024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134AB-B7A4-4BD3-B040-900D4F9B0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0300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EC39-7AB8-4232-8A3F-B05762072E28}" type="datetimeFigureOut">
              <a:rPr lang="ru-RU" smtClean="0"/>
              <a:t>25.06.2024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134AB-B7A4-4BD3-B040-900D4F9B0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847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EC39-7AB8-4232-8A3F-B05762072E28}" type="datetimeFigureOut">
              <a:rPr lang="ru-RU" smtClean="0"/>
              <a:t>25.06.2024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134AB-B7A4-4BD3-B040-900D4F9B0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817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EC39-7AB8-4232-8A3F-B05762072E28}" type="datetimeFigureOut">
              <a:rPr lang="ru-RU" smtClean="0"/>
              <a:t>25.06.2024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9F134AB-B7A4-4BD3-B040-900D4F9B0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723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EC39-7AB8-4232-8A3F-B05762072E28}" type="datetimeFigureOut">
              <a:rPr lang="ru-RU" smtClean="0"/>
              <a:t>25.06.2024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9F134AB-B7A4-4BD3-B040-900D4F9B0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625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EC39-7AB8-4232-8A3F-B05762072E28}" type="datetimeFigureOut">
              <a:rPr lang="ru-RU" smtClean="0"/>
              <a:t>25.06.2024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9F134AB-B7A4-4BD3-B040-900D4F9B0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11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EC39-7AB8-4232-8A3F-B05762072E28}" type="datetimeFigureOut">
              <a:rPr lang="ru-RU" smtClean="0"/>
              <a:t>25.06.2024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134AB-B7A4-4BD3-B040-900D4F9B0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482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EC39-7AB8-4232-8A3F-B05762072E28}" type="datetimeFigureOut">
              <a:rPr lang="ru-RU" smtClean="0"/>
              <a:t>25.06.2024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134AB-B7A4-4BD3-B040-900D4F9B0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14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EC39-7AB8-4232-8A3F-B05762072E28}" type="datetimeFigureOut">
              <a:rPr lang="ru-RU" smtClean="0"/>
              <a:t>25.06.2024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134AB-B7A4-4BD3-B040-900D4F9B0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810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EC39-7AB8-4232-8A3F-B05762072E28}" type="datetimeFigureOut">
              <a:rPr lang="ru-RU" smtClean="0"/>
              <a:t>25.06.2024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9F134AB-B7A4-4BD3-B040-900D4F9B0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414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8EC39-7AB8-4232-8A3F-B05762072E28}" type="datetimeFigureOut">
              <a:rPr lang="ru-RU" smtClean="0"/>
              <a:t>25.06.2024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9F134AB-B7A4-4BD3-B040-900D4F9B0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761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999" y="514349"/>
            <a:ext cx="9229725" cy="5448301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общеобразовательное учреждение средняя общеобразовательная школа № 2 им. Б.М. Ляха г. Туапсе</a:t>
            </a:r>
            <a:b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Открытый заочный краевой смотр-конкурс на лучшую постановку физкультурной работы и развитие массового спорта среди школьных спортивных клубов в 2023-2024 учебном году.</a:t>
            </a:r>
            <a:b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Номинация: «Руководитель школьного спортивного клуба – Педагог и наставник»</a:t>
            </a:r>
            <a:b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143875" y="5343525"/>
            <a:ext cx="3390900" cy="1000125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Панкратова Н.В.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физической культуры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617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КЛУБА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Я, Панкратова Наталья Вячеславовна, являюсь учителем физической культуры МБОУ СОШ №2 им. Б.М. Ляха. г. Туапсе.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Окончила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Майкопсикй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государственный гуманитарно-технический колледж Адыгейского государственного университета по специальности физическая культура.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Являюсь руководителем школьного спортивного клуба «Лидер».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669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ПЕДАГОГИЧЕСКОЕ КРЕДО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«Чтобы сделать ребенка умным и рассудительным, сделайте его крепким и здоровым: пусть он работает, действует, бегает, кричит, пусть он находится в постоянном движении» Ж.Ж. Руссо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379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КЛУБА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Активизация физкультурно-спортивной работы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участие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всех учащихся в спортивной жизни школы;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Укрепление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 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совершенствование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 на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основе систематически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организованных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внеклассных спортивно-оздоровительных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 для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детей, учителей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родителей;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совершенствование умений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навыков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полученных на уроках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физической культуры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формирование жизненно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необходимых физических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качеств, подготовка к сдаче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нормативов комплекса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ГТО;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общественной активности 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трудолюбия, творчества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организаторских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способностей.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742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КЛУБА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систематического проведения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внеклассных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физкультурно-спортивных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 с учащимися;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рганизация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действующих спортивных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секций и групп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общей физической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подготовки для учащихся;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роведение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внутрешкольных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соревнований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товарищеских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спортивных встреч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 школами, участие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районных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соревнованиях.</a:t>
            </a:r>
          </a:p>
        </p:txBody>
      </p:sp>
    </p:spTree>
    <p:extLst>
      <p:ext uri="{BB962C8B-B14F-4D97-AF65-F5344CB8AC3E}">
        <p14:creationId xmlns:p14="http://schemas.microsoft.com/office/powerpoint/2010/main" val="1849246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587829"/>
            <a:ext cx="8915400" cy="5323393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Воспитанники клуба активно участвуют в спортивной жизни школы, района. Занимают призовые места. Ведётся пропаганда здорового образа жизни не только среди участников клуба, но и среди учеников школы. Участие в работе клуба заметно изменило школьников, раскрыв их творческий, спортивный и лидерский потенциал. Члены клуба организуют спортивные праздники с участием детей и родителей, что способствует формированию мотивации у детей и взрослых совместной спортивной деятельности.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880" y="2761861"/>
            <a:ext cx="3446573" cy="381622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898" y="2752531"/>
            <a:ext cx="2696547" cy="3825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923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СПОРТИВНО-МАССОВЫЕ МЕРОПРИЯТИЯ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7256" y="1905000"/>
            <a:ext cx="3149177" cy="400622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9020" y="1905000"/>
            <a:ext cx="3438236" cy="400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067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Заповеди, которым я обучаю детей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 - человек и должен помнить, что природа заложила в тебе ежечасную потребность в движениях.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Живи в гармонии со своим телом.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Лучше будь активным и здоровым, чем пассивным и больным.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Борись с собой, своей леностью и своими недугами.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Знакомься со спортивными достижениями других и сам станешь сильнее. </a:t>
            </a:r>
          </a:p>
          <a:p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14184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TM02892315[[fn=Легкий дым]]</Template>
  <TotalTime>103</TotalTime>
  <Words>353</Words>
  <Application>Microsoft Office PowerPoint</Application>
  <PresentationFormat>Широкоэкранный</PresentationFormat>
  <Paragraphs>26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Легкий дым</vt:lpstr>
      <vt:lpstr>Муниципальное бюджетное общеобразовательное учреждение средняя общеобразовательная школа № 2 им. Б.М. Ляха г. Туапсе    Открытый заочный краевой смотр-конкурс на лучшую постановку физкультурной работы и развитие массового спорта среди школьных спортивных клубов в 2023-2024 учебном году. Номинация: «Руководитель школьного спортивного клуба – Педагог и наставник»    </vt:lpstr>
      <vt:lpstr>РУКОВОДИТЕЛЬ КЛУБА</vt:lpstr>
      <vt:lpstr>ПЕДАГОГИЧЕСКОЕ КРЕДО</vt:lpstr>
      <vt:lpstr>ЗАДАЧИ КЛУБА</vt:lpstr>
      <vt:lpstr>ФУНКЦИИ КЛУБА</vt:lpstr>
      <vt:lpstr>Презентация PowerPoint</vt:lpstr>
      <vt:lpstr>СПОРТИВНО-МАССОВЫЕ МЕРОПРИЯТИЯ</vt:lpstr>
      <vt:lpstr>Заповеди, которым я обучаю детей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общеобразовательное учреждение средняя общеобразовательная школа № 2 им. Б.М. Ляха г. Туапсе</dc:title>
  <dc:creator>ДарьяНаталья</dc:creator>
  <cp:lastModifiedBy>ДарьяНаталья</cp:lastModifiedBy>
  <cp:revision>14</cp:revision>
  <dcterms:created xsi:type="dcterms:W3CDTF">2024-06-23T18:46:21Z</dcterms:created>
  <dcterms:modified xsi:type="dcterms:W3CDTF">2024-06-25T18:27:28Z</dcterms:modified>
</cp:coreProperties>
</file>