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5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45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368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822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8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3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4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1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2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8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1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41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EC39-7AB8-4232-8A3F-B05762072E2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F134AB-B7A4-4BD3-B040-900D4F9B0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6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514349"/>
            <a:ext cx="9229725" cy="5448301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средняя общеобразовательная школа № 2 им. Б.М. Ляха г. Туапсе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заочный краевой смотр-конкурс на лучшую постановку физкультурной работы и развитие массового спорта среди школьных спортивных клубов в 2023-2024 учебном году.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«Руководитель школьного спортивного клуба – Педагог и наставник»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43875" y="5343525"/>
            <a:ext cx="3390900" cy="10001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Панкратова Н.В.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1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КЛУБА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Панкратова Наталья Вячеславовна, являюсь учителем физической культуры МБОУ СОШ №2 им. Б.М. Ляха. г. Туапсе.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Окончила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Майкопсикй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государственный гуманитарно-технический колледж Адыгейского государственного университета по специальности физическая культура.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Являюсь руководителем школьного спортивного клуба «Лидер».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6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КРЕДО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«Чтобы сделать ребенка умным и рассудительным, сделайте его крепким и здоровым: пусть он работает, действует, бегает, кричит, пусть он находится в постоянном движении» Ж.Ж. Руссо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КЛУБА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физкультурно-спортивной работы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учащихся в спортивной жизни школы;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совершенствование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систематически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внеклассных спортивно-оздоровительных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учителей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родителей;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совершенствование умений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полученных на уроках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формирование жизненно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физических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подготовка к сдаче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комплекса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ГТО;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активности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трудолюбия, творчества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организаторских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4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КЛУБА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систематического проведения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с учащимися;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действующих спортивных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секций и групп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физической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для учащихся;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внутрешкольных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соревнований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товарищеских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встреч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школами, участие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184924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87829"/>
            <a:ext cx="8915400" cy="532339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клуба активно участвуют в спортивной жизни школы, района. Занимают призовые места. Ведётся пропаганда здорового образа жизни не только среди участников клуба, но и среди учеников школы. Участие в работе клуба заметно изменило школьников, раскрыв их творческий, спортивный и лидерский потенциал. Члены клуба организуют спортивные праздники с участием детей и родителей, что способствует формированию мотивации у детей и взрослых совместной спортивной деятельности.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880" y="2761861"/>
            <a:ext cx="3446573" cy="38162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898" y="2752531"/>
            <a:ext cx="2696547" cy="38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2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СПОРТИВНО-МАССОВЫЕ МЕРОПРИЯТИЯ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56" y="1905000"/>
            <a:ext cx="3149177" cy="400622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0" y="1905000"/>
            <a:ext cx="3438236" cy="400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6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Заповеди, которым я обучаю детей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- человек и должен помнить, что природа заложила в тебе ежечасную потребность в движениях.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 в гармонии со своим телом.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будь активным и здоровым, чем пассивным и больным.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Борись с собой, своей леностью и своими недугами.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Знакомься со спортивными достижениями других и сам станешь сильнее.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4184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103</TotalTime>
  <Words>353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Муниципальное бюджетное общеобразовательное учреждение средняя общеобразовательная школа № 2 им. Б.М. Ляха г. Туапсе    Открытый заочный краевой смотр-конкурс на лучшую постановку физкультурной работы и развитие массового спорта среди школьных спортивных клубов в 2023-2024 учебном году. Номинация: «Руководитель школьного спортивного клуба – Педагог и наставник»    </vt:lpstr>
      <vt:lpstr>РУКОВОДИТЕЛЬ КЛУБА</vt:lpstr>
      <vt:lpstr>ПЕДАГОГИЧЕСКОЕ КРЕДО</vt:lpstr>
      <vt:lpstr>ЗАДАЧИ КЛУБА</vt:lpstr>
      <vt:lpstr>ФУНКЦИИ КЛУБА</vt:lpstr>
      <vt:lpstr>Презентация PowerPoint</vt:lpstr>
      <vt:lpstr>СПОРТИВНО-МАССОВЫЕ МЕРОПРИЯТИЯ</vt:lpstr>
      <vt:lpstr>Заповеди, которым я обучаю детей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 2 им. Б.М. Ляха г. Туапсе</dc:title>
  <dc:creator>ДарьяНаталья</dc:creator>
  <cp:lastModifiedBy>ДарьяНаталья</cp:lastModifiedBy>
  <cp:revision>14</cp:revision>
  <dcterms:created xsi:type="dcterms:W3CDTF">2024-06-23T18:46:21Z</dcterms:created>
  <dcterms:modified xsi:type="dcterms:W3CDTF">2024-06-25T18:27:28Z</dcterms:modified>
</cp:coreProperties>
</file>