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0F1B2-91BF-483F-A2AD-EB4702CF3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9D2AA1-737E-4CE4-ABE6-8F23658BA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587E2-83D8-4DDB-8463-C1F7975F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EEBFB-13F0-47AB-9761-CAF61BA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5AF7C-D2B3-46FD-A15B-6909CDEB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7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0960F-38AE-4E46-A06F-895B62C2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F12DDA-66C5-45AC-9304-6D3122135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147E0-6534-45BB-BAE6-6874E48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E3455-59D3-4FF2-9D85-5C2C711D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48D58-0FB4-46A7-8B7B-92EB1826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34CC5E-EAE4-4DC8-90AA-2BE3BFAAF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6CA5D8-559B-46BA-89C6-775D6339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033-8CC6-4E60-B3FE-627DC368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60F1E-4399-4448-8C32-B1CF06A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F48AD-ED88-4ED6-B417-E8F0FFB4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6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F4AF1-7FFE-467D-890C-38DC5AD7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C85D9-8E1F-4008-B3FF-5BD025384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60690-3AF7-48B7-8338-E19548A7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C1A4B-B23B-4B92-A3F2-18767222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9B710-92A5-4CE6-A4DF-7D1CD9C0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ED1C6-3188-41C6-86EB-D8B2D874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0C73C7-C44F-4D9E-8D61-F01BFFA79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10B70-2B3C-4584-9D40-F191F753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00E66D-7474-4995-85CB-A9EB5726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8A4BB-99D5-44E3-B084-98DEB08E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E584A-3A7B-4697-98BA-F4AEBDEE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7B108-E064-483B-8C22-3186328D7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83C5ED-B4ED-4E41-9BAC-792E786B5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38E06B-846E-4B5A-B7F3-13891307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9548C1-047E-4D01-AD74-39ECCD5B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FB1BC-FD22-49F1-A637-B562A5D4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C552A-5634-49A5-946D-792439D1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421E78-AB42-4615-9378-D54FA7A8D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C151-6DB3-43A1-BA45-47E2A2BC1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09A185-13DB-4475-B315-C2E945789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8C2BAC-EF4F-4F26-9D67-69491CB9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1302FB-06E8-4BA0-955A-01279144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03EF6C-4A84-427C-AD88-F4423414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C6952B-11EE-4C0A-AA32-4DC20E25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5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9A628-1A21-4A3E-953B-5A432B5F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AA6476-33AE-42A4-8EA8-28386580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B5F04B-3AAA-40F3-855C-72AB92D3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E14697-3637-4F05-B458-E8A09A9A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273D03-46DB-4E32-8B95-FD970E03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5ECBD2-1E5B-4318-95E9-F5BC14AD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96987-0AD0-4BF5-B3CA-D7B4DA3B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4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D4D46-EBAD-4034-A319-27CF8176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06041-128B-4FE3-BB99-AB914D7E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297CE-5976-4CA8-81A5-AD74D20B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4DA54-45B2-4049-891B-548554D5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6CF6FE-6546-41BC-8E99-C558A058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E4AC81-0146-4AFE-A2C3-784A5D59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4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E2ECE-1F80-4DBA-AF3B-16B7BFFD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AED1C5-C8DE-49DE-A8B9-C61D5AC98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64B96-5F08-4567-901C-C094AC0E9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204D9-7FD0-43D2-8868-85BD372C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66421-41A5-4B93-8117-D4EC9434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6779A7-16DE-4648-9C43-F5A16019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1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A813D-2F90-4976-B0B8-BBF26EDE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79739-5A13-4701-9FC4-796F48145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E6882-F050-49A5-A2DE-5EAD9306B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E6D9-1769-41A7-B25A-84C56561FC2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59492-DDAD-4AF2-A1A9-00014A5C6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C1F44-AEDE-406E-825A-FD772324B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750D-B148-4ADA-A363-08E1CE9F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6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9B3C9-B085-498E-8778-F50BBAA9D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Дорога! </a:t>
            </a:r>
            <a:br>
              <a:rPr lang="ru-RU" dirty="0"/>
            </a:br>
            <a:r>
              <a:rPr lang="ru-RU" b="1" dirty="0">
                <a:solidFill>
                  <a:schemeClr val="accent4"/>
                </a:solidFill>
              </a:rPr>
              <a:t>Дети! </a:t>
            </a:r>
            <a:br>
              <a:rPr lang="ru-RU" b="1" dirty="0">
                <a:solidFill>
                  <a:schemeClr val="accent4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Безопасность!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C016E8-82B6-444D-AA09-92B9A671F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999"/>
            <a:ext cx="9144000" cy="1417637"/>
          </a:xfrm>
        </p:spPr>
        <p:txBody>
          <a:bodyPr>
            <a:normAutofit fontScale="32500" lnSpcReduction="20000"/>
          </a:bodyPr>
          <a:lstStyle/>
          <a:p>
            <a:r>
              <a:rPr lang="ru-RU" sz="6700" dirty="0"/>
              <a:t>Что нужно знать пешеходам, чтобы сберечь жизнь и здоровье.</a:t>
            </a:r>
          </a:p>
          <a:p>
            <a:pPr algn="r"/>
            <a:endParaRPr lang="ru-RU" sz="6200" i="1" dirty="0"/>
          </a:p>
          <a:p>
            <a:pPr algn="r"/>
            <a:r>
              <a:rPr lang="ru-RU" sz="6200" i="1" dirty="0"/>
              <a:t>МБОУ СОШ № 2 им. Б.М. Ляха г. Туапсе</a:t>
            </a:r>
          </a:p>
          <a:p>
            <a:pPr algn="r"/>
            <a:r>
              <a:rPr lang="ru-RU" sz="6200" i="1" dirty="0"/>
              <a:t>Отв. по БДД С.В. </a:t>
            </a:r>
            <a:r>
              <a:rPr lang="ru-RU" sz="6200" i="1" dirty="0" err="1"/>
              <a:t>Манучарова</a:t>
            </a:r>
            <a:endParaRPr lang="ru-RU" sz="6200" i="1" dirty="0"/>
          </a:p>
        </p:txBody>
      </p:sp>
    </p:spTree>
    <p:extLst>
      <p:ext uri="{BB962C8B-B14F-4D97-AF65-F5344CB8AC3E}">
        <p14:creationId xmlns:p14="http://schemas.microsoft.com/office/powerpoint/2010/main" val="260554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27D8B-0A88-41C0-B11F-5FBFCFA0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Отражающие элементы – помощники на дорогах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CE47B-4A25-4984-ABE8-D2F25967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0" y="1825625"/>
            <a:ext cx="64262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тёмное время суток увеличивается число дорожно-транспортных происшествий, связанных с наездом на пешеходов. Особенно сложно ночью водителю разглядеть из салона автомобиля пешеходов в тёмной одежде.</a:t>
            </a:r>
          </a:p>
          <a:p>
            <a:r>
              <a:rPr lang="ru-RU" dirty="0"/>
              <a:t>Для того, чтобы уменьшить аварийность на дорогах в тёмное время суток, разработаны специальные светоотражающие наклейки и нашивки на одежду.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24446-CCA6-42F0-B264-FE65033F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8" y="1376200"/>
            <a:ext cx="3607495" cy="2400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653F8-146A-462C-8C26-DEA5CEA8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77" y="4281488"/>
            <a:ext cx="3355446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33AB1-B120-4D44-8D98-45416897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работают светоотражатели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4CB76-651A-4221-A9D7-8B8EFB3A4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2" y="1825625"/>
            <a:ext cx="6612467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Светоотражающие материалы в тёмное время суток возвращают свет, попавший на них, в направлении обратно к источнику света (эффект «</a:t>
            </a:r>
            <a:r>
              <a:rPr lang="ru-RU" dirty="0" err="1">
                <a:latin typeface="Times New Roman" panose="02020603050405020304" pitchFamily="18" charset="0"/>
              </a:rPr>
              <a:t>световозврата</a:t>
            </a:r>
            <a:r>
              <a:rPr lang="ru-RU" dirty="0">
                <a:latin typeface="Times New Roman" panose="02020603050405020304" pitchFamily="18" charset="0"/>
              </a:rPr>
              <a:t>»), становясь ярко-белыми в свете фар автомобиля.</a:t>
            </a:r>
          </a:p>
          <a:p>
            <a:r>
              <a:rPr lang="ru-RU" dirty="0" err="1">
                <a:latin typeface="Times New Roman" panose="02020603050405020304" pitchFamily="18" charset="0"/>
              </a:rPr>
              <a:t>Световозвращающий</a:t>
            </a:r>
            <a:r>
              <a:rPr lang="ru-RU" dirty="0">
                <a:latin typeface="Times New Roman" panose="02020603050405020304" pitchFamily="18" charset="0"/>
              </a:rPr>
              <a:t> материал имеет в составе: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     -микроскопические линзы, преломляющие световой луч в обратном направлении,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    - отражающий алюминиевый слой (зеркало),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    - прочную тканевую основу.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C131F-3295-44CD-A20A-A45015B9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3" y="1370226"/>
            <a:ext cx="2700337" cy="29515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A2A178-69FC-4055-89AE-6F1AAC367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126" y="4001294"/>
            <a:ext cx="2453539" cy="24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17C38-43DA-4258-AF57-9B8091EE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светоотражающих элементов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DB821-3A96-41AD-95E8-6AF14A1A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532" y="1825625"/>
            <a:ext cx="3869267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Фликеры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Светоотражающие полоски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Светоотражающие жилеты, манжеты, нашивки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EBCED2-580F-4FF7-960B-41C06036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80" y="1339057"/>
            <a:ext cx="2466975" cy="1847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10BA2A-37CE-4E50-BE32-24F82ED84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62" y="2262982"/>
            <a:ext cx="2570163" cy="2570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1EC112-F57E-44CD-A328-94CCE2D7C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901" y="4927600"/>
            <a:ext cx="2072217" cy="1554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5A88A8-085C-4CE8-8281-93996E27C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987" y="4001294"/>
            <a:ext cx="2570163" cy="25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0330E-A53F-4A61-B33E-4662CFBF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Где расположить </a:t>
            </a:r>
            <a:r>
              <a:rPr lang="ru-RU" dirty="0" err="1"/>
              <a:t>фликеры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C0867-AAD4-4CE1-9ACA-450C9B234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866" y="1825625"/>
            <a:ext cx="4207933" cy="4351338"/>
          </a:xfrm>
        </p:spPr>
        <p:txBody>
          <a:bodyPr/>
          <a:lstStyle/>
          <a:p>
            <a:r>
              <a:rPr lang="ru-RU" dirty="0"/>
              <a:t>Располагают на одежде и на вещах (сумки, ранцы и др.), доступных для просмотра с большого расстояния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F4947-0A01-4E8F-911A-53D93BC4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45" y="1690688"/>
            <a:ext cx="3261097" cy="2170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DB9C13-5BF2-470C-BE7E-A5212B4D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045" y="4401344"/>
            <a:ext cx="2466975" cy="1847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918DE9-5BCC-4EF6-A2EF-1D27D885D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45" r="22650"/>
          <a:stretch/>
        </p:blipFill>
        <p:spPr>
          <a:xfrm>
            <a:off x="4484524" y="3654161"/>
            <a:ext cx="2206404" cy="2595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A71048-006D-4A20-82A1-427F70C91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562" y="4191531"/>
            <a:ext cx="2588486" cy="19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1D8FA-0C18-4019-97E8-F84B9111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342"/>
          </a:xfrm>
        </p:spPr>
        <p:txBody>
          <a:bodyPr/>
          <a:lstStyle/>
          <a:p>
            <a:pPr algn="ctr"/>
            <a:r>
              <a:rPr lang="ru-RU" dirty="0"/>
              <a:t>Уважаемые пешеходы!!!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C14B5-3C56-4B24-B341-D89999F7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1321"/>
            <a:ext cx="5257800" cy="3952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БУДЬТЕ БДИТЕЛЬНЫ!</a:t>
            </a:r>
          </a:p>
          <a:p>
            <a:endParaRPr lang="ru-RU" b="1" dirty="0">
              <a:solidFill>
                <a:schemeClr val="accent4"/>
              </a:solidFill>
            </a:endParaRPr>
          </a:p>
          <a:p>
            <a:r>
              <a:rPr lang="ru-RU" b="1" dirty="0">
                <a:solidFill>
                  <a:schemeClr val="accent4"/>
                </a:solidFill>
              </a:rPr>
              <a:t>ВСЕНДА ПОЛЬЗУЙТЕСЬ СВЕТООТРАЖАТЕЛЯМИ В ТЁМНОЕ ВРЕМЯ СУТОК!</a:t>
            </a:r>
          </a:p>
          <a:p>
            <a:endParaRPr lang="ru-RU" b="1" dirty="0">
              <a:solidFill>
                <a:schemeClr val="accent6"/>
              </a:solidFill>
            </a:endParaRPr>
          </a:p>
          <a:p>
            <a:r>
              <a:rPr lang="ru-RU" b="1" dirty="0">
                <a:solidFill>
                  <a:schemeClr val="accent6"/>
                </a:solidFill>
              </a:rPr>
              <a:t>БЕЗОПАСНОСТЬ НА ДОРОГЕ – ЗАЛОГ ВАШЕГО ЗДОРОВЬЯ!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53D18A-6E78-498D-95F9-8ADAEA449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0114"/>
            <a:ext cx="4831822" cy="32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6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215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Дорога!  Дети!  Безопасность!</vt:lpstr>
      <vt:lpstr>Отражающие элементы – помощники на дорогах</vt:lpstr>
      <vt:lpstr>Как работают светоотражатели</vt:lpstr>
      <vt:lpstr>Виды светоотражающих элементов</vt:lpstr>
      <vt:lpstr>Где расположить фликеры</vt:lpstr>
      <vt:lpstr>Уважаемые пешеходы!!!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Дорога! Дети! Безопасность!</dc:title>
  <dc:creator>Пользователь</dc:creator>
  <cp:lastModifiedBy>Пользователь</cp:lastModifiedBy>
  <cp:revision>9</cp:revision>
  <dcterms:created xsi:type="dcterms:W3CDTF">2023-10-21T06:17:38Z</dcterms:created>
  <dcterms:modified xsi:type="dcterms:W3CDTF">2023-10-21T11:47:44Z</dcterms:modified>
</cp:coreProperties>
</file>