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Может ли атомная электростанция заменит всю энергетику?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Считаете ли вы, что ядерная энергетика может использоваться только на добывании электричества?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Да 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15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Есть ли разница между атомной и ядерной физике?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Есть</c:v>
                </c:pt>
                <c:pt idx="1">
                  <c:v>Нету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Сколько процентов электричества добывается в АЭС в России?</c:v>
                </c:pt>
              </c:strCache>
            </c:strRef>
          </c:tx>
          <c:cat>
            <c:numRef>
              <c:f>Лист1!$A$2:$A$5</c:f>
              <c:numCache>
                <c:formatCode>0%</c:formatCode>
                <c:ptCount val="4"/>
                <c:pt idx="0">
                  <c:v>0.35</c:v>
                </c:pt>
                <c:pt idx="1">
                  <c:v>0.65</c:v>
                </c:pt>
                <c:pt idx="2">
                  <c:v>0.25</c:v>
                </c:pt>
                <c:pt idx="3">
                  <c:v>0.5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7EF1D1-A6EB-4D40-B931-B10B006078A3}" type="doc">
      <dgm:prSet loTypeId="urn:microsoft.com/office/officeart/2005/8/layout/radial4" loCatId="relationship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6C5E742F-18E3-4367-8C30-E7869F0F0F54}">
      <dgm:prSet phldrT="[Текст]"/>
      <dgm:spPr/>
      <dgm:t>
        <a:bodyPr/>
        <a:lstStyle/>
        <a:p>
          <a:r>
            <a:rPr lang="ru-RU" dirty="0" smtClean="0"/>
            <a:t>Способы использования ядерного реактора</a:t>
          </a:r>
          <a:endParaRPr lang="ru-RU" dirty="0"/>
        </a:p>
      </dgm:t>
    </dgm:pt>
    <dgm:pt modelId="{00636F1A-42B8-4C10-BDC0-239978AF88C8}" type="parTrans" cxnId="{5BB88BC2-5FF7-486D-BBA7-6CC64D871C08}">
      <dgm:prSet/>
      <dgm:spPr/>
      <dgm:t>
        <a:bodyPr/>
        <a:lstStyle/>
        <a:p>
          <a:endParaRPr lang="ru-RU"/>
        </a:p>
      </dgm:t>
    </dgm:pt>
    <dgm:pt modelId="{ADD5F811-0A56-4818-84D1-88E5FAA301D0}" type="sibTrans" cxnId="{5BB88BC2-5FF7-486D-BBA7-6CC64D871C08}">
      <dgm:prSet/>
      <dgm:spPr/>
      <dgm:t>
        <a:bodyPr/>
        <a:lstStyle/>
        <a:p>
          <a:endParaRPr lang="ru-RU"/>
        </a:p>
      </dgm:t>
    </dgm:pt>
    <dgm:pt modelId="{4D548C08-8F26-4E02-A3A9-600A56722B8B}">
      <dgm:prSet phldrT="[Текст]"/>
      <dgm:spPr/>
      <dgm:t>
        <a:bodyPr/>
        <a:lstStyle/>
        <a:p>
          <a:r>
            <a:rPr lang="ru-RU" dirty="0" smtClean="0"/>
            <a:t>Ядерное опреснение</a:t>
          </a:r>
          <a:endParaRPr lang="ru-RU" dirty="0"/>
        </a:p>
      </dgm:t>
    </dgm:pt>
    <dgm:pt modelId="{D85F13EA-6468-423F-B9E3-2889A38DFCF1}" type="parTrans" cxnId="{CE22CB46-3874-41DC-B7D4-D43D9EC23E56}">
      <dgm:prSet/>
      <dgm:spPr/>
      <dgm:t>
        <a:bodyPr/>
        <a:lstStyle/>
        <a:p>
          <a:endParaRPr lang="ru-RU"/>
        </a:p>
      </dgm:t>
    </dgm:pt>
    <dgm:pt modelId="{1C4ED339-A383-4F78-B47C-449B3063259E}" type="sibTrans" cxnId="{CE22CB46-3874-41DC-B7D4-D43D9EC23E56}">
      <dgm:prSet/>
      <dgm:spPr/>
      <dgm:t>
        <a:bodyPr/>
        <a:lstStyle/>
        <a:p>
          <a:endParaRPr lang="ru-RU"/>
        </a:p>
      </dgm:t>
    </dgm:pt>
    <dgm:pt modelId="{432A0CEE-239B-4C5C-9620-9DF295FA542A}">
      <dgm:prSet phldrT="[Текст]"/>
      <dgm:spPr/>
      <dgm:t>
        <a:bodyPr/>
        <a:lstStyle/>
        <a:p>
          <a:r>
            <a:rPr lang="ru-RU" dirty="0" smtClean="0"/>
            <a:t>Обеспечение зданий электричеством</a:t>
          </a:r>
          <a:endParaRPr lang="ru-RU" dirty="0"/>
        </a:p>
      </dgm:t>
    </dgm:pt>
    <dgm:pt modelId="{EFDACD2A-C653-4973-9468-32F8EB449A59}" type="parTrans" cxnId="{21DAC57C-1A3C-4438-B337-A336E0D15DC6}">
      <dgm:prSet/>
      <dgm:spPr/>
      <dgm:t>
        <a:bodyPr/>
        <a:lstStyle/>
        <a:p>
          <a:endParaRPr lang="ru-RU"/>
        </a:p>
      </dgm:t>
    </dgm:pt>
    <dgm:pt modelId="{6A998D36-4242-4DF3-AF30-CD0688647684}" type="sibTrans" cxnId="{21DAC57C-1A3C-4438-B337-A336E0D15DC6}">
      <dgm:prSet/>
      <dgm:spPr/>
      <dgm:t>
        <a:bodyPr/>
        <a:lstStyle/>
        <a:p>
          <a:endParaRPr lang="ru-RU"/>
        </a:p>
      </dgm:t>
    </dgm:pt>
    <dgm:pt modelId="{7B179FD9-C060-42A7-97BC-877E393CE590}">
      <dgm:prSet phldrT="[Текст]"/>
      <dgm:spPr/>
      <dgm:t>
        <a:bodyPr/>
        <a:lstStyle/>
        <a:p>
          <a:r>
            <a:rPr lang="ru-RU" dirty="0" smtClean="0"/>
            <a:t>Двигатель судов</a:t>
          </a:r>
          <a:endParaRPr lang="ru-RU" dirty="0"/>
        </a:p>
      </dgm:t>
    </dgm:pt>
    <dgm:pt modelId="{F90E303A-FD66-4CAD-87CB-CE9665455B23}" type="parTrans" cxnId="{CA2314EE-2F8F-4E95-9708-3B1FBEC90378}">
      <dgm:prSet/>
      <dgm:spPr/>
      <dgm:t>
        <a:bodyPr/>
        <a:lstStyle/>
        <a:p>
          <a:endParaRPr lang="ru-RU"/>
        </a:p>
      </dgm:t>
    </dgm:pt>
    <dgm:pt modelId="{85B133E5-4553-4DE4-9AB1-E5234787DD19}" type="sibTrans" cxnId="{CA2314EE-2F8F-4E95-9708-3B1FBEC90378}">
      <dgm:prSet/>
      <dgm:spPr/>
      <dgm:t>
        <a:bodyPr/>
        <a:lstStyle/>
        <a:p>
          <a:endParaRPr lang="ru-RU"/>
        </a:p>
      </dgm:t>
    </dgm:pt>
    <dgm:pt modelId="{EF69DBFC-8C07-47E5-94F0-F579AE6DA2B0}">
      <dgm:prSet phldrT="[Текст]"/>
      <dgm:spPr/>
      <dgm:t>
        <a:bodyPr/>
        <a:lstStyle/>
        <a:p>
          <a:r>
            <a:rPr lang="ru-RU" dirty="0" smtClean="0"/>
            <a:t>Производство водорода</a:t>
          </a:r>
          <a:endParaRPr lang="ru-RU" dirty="0"/>
        </a:p>
      </dgm:t>
    </dgm:pt>
    <dgm:pt modelId="{D7A4801B-FEC2-42F8-B2F7-CE452641B74A}" type="parTrans" cxnId="{0C1686B6-7FAE-448B-998C-2948120AEC60}">
      <dgm:prSet/>
      <dgm:spPr/>
      <dgm:t>
        <a:bodyPr/>
        <a:lstStyle/>
        <a:p>
          <a:endParaRPr lang="ru-RU"/>
        </a:p>
      </dgm:t>
    </dgm:pt>
    <dgm:pt modelId="{16091D25-B2A4-4ECD-A22F-DF177AC89C26}" type="sibTrans" cxnId="{0C1686B6-7FAE-448B-998C-2948120AEC60}">
      <dgm:prSet/>
      <dgm:spPr/>
      <dgm:t>
        <a:bodyPr/>
        <a:lstStyle/>
        <a:p>
          <a:endParaRPr lang="ru-RU"/>
        </a:p>
      </dgm:t>
    </dgm:pt>
    <dgm:pt modelId="{8FEC9F52-F6CA-4F26-B17F-95863CEA5309}">
      <dgm:prSet phldrT="[Текст]"/>
      <dgm:spPr/>
      <dgm:t>
        <a:bodyPr/>
        <a:lstStyle/>
        <a:p>
          <a:r>
            <a:rPr lang="ru-RU" dirty="0" smtClean="0"/>
            <a:t>Производство радиоизотопов</a:t>
          </a:r>
          <a:endParaRPr lang="ru-RU" dirty="0"/>
        </a:p>
      </dgm:t>
    </dgm:pt>
    <dgm:pt modelId="{3D6D762C-8DA3-4AC4-8A84-7E09052A5C19}" type="parTrans" cxnId="{94CB93DB-8795-486E-99E6-A4CDC383CFCF}">
      <dgm:prSet/>
      <dgm:spPr/>
      <dgm:t>
        <a:bodyPr/>
        <a:lstStyle/>
        <a:p>
          <a:endParaRPr lang="ru-RU"/>
        </a:p>
      </dgm:t>
    </dgm:pt>
    <dgm:pt modelId="{4D7993F2-989A-447C-84B4-6CEC079BB300}" type="sibTrans" cxnId="{94CB93DB-8795-486E-99E6-A4CDC383CFCF}">
      <dgm:prSet/>
      <dgm:spPr/>
      <dgm:t>
        <a:bodyPr/>
        <a:lstStyle/>
        <a:p>
          <a:endParaRPr lang="ru-RU"/>
        </a:p>
      </dgm:t>
    </dgm:pt>
    <dgm:pt modelId="{EACBC34A-DDBD-43BC-AEE5-934F0D77C8CA}" type="pres">
      <dgm:prSet presAssocID="{5A7EF1D1-A6EB-4D40-B931-B10B006078A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349DA8-A724-47C1-9759-424904C1BB09}" type="pres">
      <dgm:prSet presAssocID="{6C5E742F-18E3-4367-8C30-E7869F0F0F54}" presName="centerShape" presStyleLbl="node0" presStyleIdx="0" presStyleCnt="1"/>
      <dgm:spPr/>
      <dgm:t>
        <a:bodyPr/>
        <a:lstStyle/>
        <a:p>
          <a:endParaRPr lang="ru-RU"/>
        </a:p>
      </dgm:t>
    </dgm:pt>
    <dgm:pt modelId="{B90681F8-0C73-42D6-80C1-6BA53154D8DF}" type="pres">
      <dgm:prSet presAssocID="{D85F13EA-6468-423F-B9E3-2889A38DFCF1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86768074-7A53-4C10-9B20-81963D7B3E39}" type="pres">
      <dgm:prSet presAssocID="{4D548C08-8F26-4E02-A3A9-600A56722B8B}" presName="node" presStyleLbl="node1" presStyleIdx="0" presStyleCnt="5" custScaleY="1134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E8FD64-4D37-41A0-8F91-6FAF19E929EF}" type="pres">
      <dgm:prSet presAssocID="{EFDACD2A-C653-4973-9468-32F8EB449A59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0E243187-9899-469F-A095-11BB5A41C907}" type="pres">
      <dgm:prSet presAssocID="{432A0CEE-239B-4C5C-9620-9DF295FA542A}" presName="node" presStyleLbl="node1" presStyleIdx="1" presStyleCnt="5" custScaleY="117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E2B119-C064-4A90-ABAC-EE21F05369D2}" type="pres">
      <dgm:prSet presAssocID="{F90E303A-FD66-4CAD-87CB-CE9665455B23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C6FE00F3-009B-4BF7-BD5E-1EF11052698B}" type="pres">
      <dgm:prSet presAssocID="{7B179FD9-C060-42A7-97BC-877E393CE590}" presName="node" presStyleLbl="node1" presStyleIdx="2" presStyleCnt="5" custScaleY="1183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902E68-CCF3-43F9-8DD0-5CC75EB64205}" type="pres">
      <dgm:prSet presAssocID="{D7A4801B-FEC2-42F8-B2F7-CE452641B74A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D40103D8-AC57-4EF4-A0C6-E287868570D3}" type="pres">
      <dgm:prSet presAssocID="{EF69DBFC-8C07-47E5-94F0-F579AE6DA2B0}" presName="node" presStyleLbl="node1" presStyleIdx="3" presStyleCnt="5" custScaleY="117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7C20B-EADC-49C8-9405-3497748774CB}" type="pres">
      <dgm:prSet presAssocID="{3D6D762C-8DA3-4AC4-8A84-7E09052A5C19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CAFBDF9D-ED59-4D39-8336-6DB3FC6532C0}" type="pres">
      <dgm:prSet presAssocID="{8FEC9F52-F6CA-4F26-B17F-95863CEA5309}" presName="node" presStyleLbl="node1" presStyleIdx="4" presStyleCnt="5" custScaleY="1134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229853-E8AE-4510-AD85-B15F4D3821AF}" type="presOf" srcId="{7B179FD9-C060-42A7-97BC-877E393CE590}" destId="{C6FE00F3-009B-4BF7-BD5E-1EF11052698B}" srcOrd="0" destOrd="0" presId="urn:microsoft.com/office/officeart/2005/8/layout/radial4"/>
    <dgm:cxn modelId="{73AE1BC1-030A-4A27-9883-A7BF014C2392}" type="presOf" srcId="{D7A4801B-FEC2-42F8-B2F7-CE452641B74A}" destId="{B4902E68-CCF3-43F9-8DD0-5CC75EB64205}" srcOrd="0" destOrd="0" presId="urn:microsoft.com/office/officeart/2005/8/layout/radial4"/>
    <dgm:cxn modelId="{CE22CB46-3874-41DC-B7D4-D43D9EC23E56}" srcId="{6C5E742F-18E3-4367-8C30-E7869F0F0F54}" destId="{4D548C08-8F26-4E02-A3A9-600A56722B8B}" srcOrd="0" destOrd="0" parTransId="{D85F13EA-6468-423F-B9E3-2889A38DFCF1}" sibTransId="{1C4ED339-A383-4F78-B47C-449B3063259E}"/>
    <dgm:cxn modelId="{8CA15EC3-551A-4D19-A6BB-C6E83E9112C4}" type="presOf" srcId="{EFDACD2A-C653-4973-9468-32F8EB449A59}" destId="{87E8FD64-4D37-41A0-8F91-6FAF19E929EF}" srcOrd="0" destOrd="0" presId="urn:microsoft.com/office/officeart/2005/8/layout/radial4"/>
    <dgm:cxn modelId="{5BB88BC2-5FF7-486D-BBA7-6CC64D871C08}" srcId="{5A7EF1D1-A6EB-4D40-B931-B10B006078A3}" destId="{6C5E742F-18E3-4367-8C30-E7869F0F0F54}" srcOrd="0" destOrd="0" parTransId="{00636F1A-42B8-4C10-BDC0-239978AF88C8}" sibTransId="{ADD5F811-0A56-4818-84D1-88E5FAA301D0}"/>
    <dgm:cxn modelId="{CA2314EE-2F8F-4E95-9708-3B1FBEC90378}" srcId="{6C5E742F-18E3-4367-8C30-E7869F0F0F54}" destId="{7B179FD9-C060-42A7-97BC-877E393CE590}" srcOrd="2" destOrd="0" parTransId="{F90E303A-FD66-4CAD-87CB-CE9665455B23}" sibTransId="{85B133E5-4553-4DE4-9AB1-E5234787DD19}"/>
    <dgm:cxn modelId="{43AB055A-15B8-43A9-B1A0-00233A1E8207}" type="presOf" srcId="{6C5E742F-18E3-4367-8C30-E7869F0F0F54}" destId="{99349DA8-A724-47C1-9759-424904C1BB09}" srcOrd="0" destOrd="0" presId="urn:microsoft.com/office/officeart/2005/8/layout/radial4"/>
    <dgm:cxn modelId="{27829A4A-22D9-4917-96E0-A757688AA1A5}" type="presOf" srcId="{EF69DBFC-8C07-47E5-94F0-F579AE6DA2B0}" destId="{D40103D8-AC57-4EF4-A0C6-E287868570D3}" srcOrd="0" destOrd="0" presId="urn:microsoft.com/office/officeart/2005/8/layout/radial4"/>
    <dgm:cxn modelId="{FBF8E347-9312-407A-B256-5BC33291C3F4}" type="presOf" srcId="{5A7EF1D1-A6EB-4D40-B931-B10B006078A3}" destId="{EACBC34A-DDBD-43BC-AEE5-934F0D77C8CA}" srcOrd="0" destOrd="0" presId="urn:microsoft.com/office/officeart/2005/8/layout/radial4"/>
    <dgm:cxn modelId="{94CB93DB-8795-486E-99E6-A4CDC383CFCF}" srcId="{6C5E742F-18E3-4367-8C30-E7869F0F0F54}" destId="{8FEC9F52-F6CA-4F26-B17F-95863CEA5309}" srcOrd="4" destOrd="0" parTransId="{3D6D762C-8DA3-4AC4-8A84-7E09052A5C19}" sibTransId="{4D7993F2-989A-447C-84B4-6CEC079BB300}"/>
    <dgm:cxn modelId="{AA3E3B09-37DD-4DFA-8A28-8CCB29839396}" type="presOf" srcId="{3D6D762C-8DA3-4AC4-8A84-7E09052A5C19}" destId="{8147C20B-EADC-49C8-9405-3497748774CB}" srcOrd="0" destOrd="0" presId="urn:microsoft.com/office/officeart/2005/8/layout/radial4"/>
    <dgm:cxn modelId="{BF87C67D-92C4-4B7A-BFE2-92D9878DEC49}" type="presOf" srcId="{F90E303A-FD66-4CAD-87CB-CE9665455B23}" destId="{C4E2B119-C064-4A90-ABAC-EE21F05369D2}" srcOrd="0" destOrd="0" presId="urn:microsoft.com/office/officeart/2005/8/layout/radial4"/>
    <dgm:cxn modelId="{256424D6-821F-41E5-B203-87610CEE4A10}" type="presOf" srcId="{D85F13EA-6468-423F-B9E3-2889A38DFCF1}" destId="{B90681F8-0C73-42D6-80C1-6BA53154D8DF}" srcOrd="0" destOrd="0" presId="urn:microsoft.com/office/officeart/2005/8/layout/radial4"/>
    <dgm:cxn modelId="{514030B0-A9D0-4BB4-A2E4-E0F07431B3A2}" type="presOf" srcId="{8FEC9F52-F6CA-4F26-B17F-95863CEA5309}" destId="{CAFBDF9D-ED59-4D39-8336-6DB3FC6532C0}" srcOrd="0" destOrd="0" presId="urn:microsoft.com/office/officeart/2005/8/layout/radial4"/>
    <dgm:cxn modelId="{F9979CB9-E02E-4D68-B3BC-2213B585D10B}" type="presOf" srcId="{4D548C08-8F26-4E02-A3A9-600A56722B8B}" destId="{86768074-7A53-4C10-9B20-81963D7B3E39}" srcOrd="0" destOrd="0" presId="urn:microsoft.com/office/officeart/2005/8/layout/radial4"/>
    <dgm:cxn modelId="{048A6919-27F7-44BC-BD1B-D0A8A5D63F1F}" type="presOf" srcId="{432A0CEE-239B-4C5C-9620-9DF295FA542A}" destId="{0E243187-9899-469F-A095-11BB5A41C907}" srcOrd="0" destOrd="0" presId="urn:microsoft.com/office/officeart/2005/8/layout/radial4"/>
    <dgm:cxn modelId="{0C1686B6-7FAE-448B-998C-2948120AEC60}" srcId="{6C5E742F-18E3-4367-8C30-E7869F0F0F54}" destId="{EF69DBFC-8C07-47E5-94F0-F579AE6DA2B0}" srcOrd="3" destOrd="0" parTransId="{D7A4801B-FEC2-42F8-B2F7-CE452641B74A}" sibTransId="{16091D25-B2A4-4ECD-A22F-DF177AC89C26}"/>
    <dgm:cxn modelId="{21DAC57C-1A3C-4438-B337-A336E0D15DC6}" srcId="{6C5E742F-18E3-4367-8C30-E7869F0F0F54}" destId="{432A0CEE-239B-4C5C-9620-9DF295FA542A}" srcOrd="1" destOrd="0" parTransId="{EFDACD2A-C653-4973-9468-32F8EB449A59}" sibTransId="{6A998D36-4242-4DF3-AF30-CD0688647684}"/>
    <dgm:cxn modelId="{AC823A14-FA1F-41D4-8B26-17CFCEC29A8F}" type="presParOf" srcId="{EACBC34A-DDBD-43BC-AEE5-934F0D77C8CA}" destId="{99349DA8-A724-47C1-9759-424904C1BB09}" srcOrd="0" destOrd="0" presId="urn:microsoft.com/office/officeart/2005/8/layout/radial4"/>
    <dgm:cxn modelId="{AB352121-ACFB-4983-BCE3-B999E5155F84}" type="presParOf" srcId="{EACBC34A-DDBD-43BC-AEE5-934F0D77C8CA}" destId="{B90681F8-0C73-42D6-80C1-6BA53154D8DF}" srcOrd="1" destOrd="0" presId="urn:microsoft.com/office/officeart/2005/8/layout/radial4"/>
    <dgm:cxn modelId="{9EB4C0BD-63E8-441C-9EB2-73FBB79BCE72}" type="presParOf" srcId="{EACBC34A-DDBD-43BC-AEE5-934F0D77C8CA}" destId="{86768074-7A53-4C10-9B20-81963D7B3E39}" srcOrd="2" destOrd="0" presId="urn:microsoft.com/office/officeart/2005/8/layout/radial4"/>
    <dgm:cxn modelId="{CEE1ABB3-6123-4D92-9147-F320331D9533}" type="presParOf" srcId="{EACBC34A-DDBD-43BC-AEE5-934F0D77C8CA}" destId="{87E8FD64-4D37-41A0-8F91-6FAF19E929EF}" srcOrd="3" destOrd="0" presId="urn:microsoft.com/office/officeart/2005/8/layout/radial4"/>
    <dgm:cxn modelId="{0782AD4B-67E6-4F5C-8554-B5E6445BF342}" type="presParOf" srcId="{EACBC34A-DDBD-43BC-AEE5-934F0D77C8CA}" destId="{0E243187-9899-469F-A095-11BB5A41C907}" srcOrd="4" destOrd="0" presId="urn:microsoft.com/office/officeart/2005/8/layout/radial4"/>
    <dgm:cxn modelId="{7F87D966-372D-4C26-BCCB-722B54177335}" type="presParOf" srcId="{EACBC34A-DDBD-43BC-AEE5-934F0D77C8CA}" destId="{C4E2B119-C064-4A90-ABAC-EE21F05369D2}" srcOrd="5" destOrd="0" presId="urn:microsoft.com/office/officeart/2005/8/layout/radial4"/>
    <dgm:cxn modelId="{2A1B907F-5373-4379-893D-053BC2345F46}" type="presParOf" srcId="{EACBC34A-DDBD-43BC-AEE5-934F0D77C8CA}" destId="{C6FE00F3-009B-4BF7-BD5E-1EF11052698B}" srcOrd="6" destOrd="0" presId="urn:microsoft.com/office/officeart/2005/8/layout/radial4"/>
    <dgm:cxn modelId="{FF5D1146-D5ED-4AF3-A5C0-21887204FBDA}" type="presParOf" srcId="{EACBC34A-DDBD-43BC-AEE5-934F0D77C8CA}" destId="{B4902E68-CCF3-43F9-8DD0-5CC75EB64205}" srcOrd="7" destOrd="0" presId="urn:microsoft.com/office/officeart/2005/8/layout/radial4"/>
    <dgm:cxn modelId="{6269065A-AC3A-4216-A0C0-F8B4C7157C6A}" type="presParOf" srcId="{EACBC34A-DDBD-43BC-AEE5-934F0D77C8CA}" destId="{D40103D8-AC57-4EF4-A0C6-E287868570D3}" srcOrd="8" destOrd="0" presId="urn:microsoft.com/office/officeart/2005/8/layout/radial4"/>
    <dgm:cxn modelId="{4DC39352-7642-4B3C-A495-63DB2AD35B04}" type="presParOf" srcId="{EACBC34A-DDBD-43BC-AEE5-934F0D77C8CA}" destId="{8147C20B-EADC-49C8-9405-3497748774CB}" srcOrd="9" destOrd="0" presId="urn:microsoft.com/office/officeart/2005/8/layout/radial4"/>
    <dgm:cxn modelId="{C7569823-5A44-482F-B2F5-E3C3D132F7EF}" type="presParOf" srcId="{EACBC34A-DDBD-43BC-AEE5-934F0D77C8CA}" destId="{CAFBDF9D-ED59-4D39-8336-6DB3FC6532C0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233D68-BB66-44E9-B55D-4CC7F57DF524}" type="doc">
      <dgm:prSet loTypeId="urn:microsoft.com/office/officeart/2008/layout/RadialCluster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15BBE6-566B-4234-8EC4-DE4CCD755969}">
      <dgm:prSet phldrT="[Текст]"/>
      <dgm:spPr/>
      <dgm:t>
        <a:bodyPr/>
        <a:lstStyle/>
        <a:p>
          <a:r>
            <a:rPr lang="ru-RU" dirty="0" smtClean="0"/>
            <a:t>Виды деления</a:t>
          </a:r>
          <a:endParaRPr lang="ru-RU" dirty="0"/>
        </a:p>
      </dgm:t>
    </dgm:pt>
    <dgm:pt modelId="{128A4084-674C-455E-BDD3-5D485E0F2CEC}" type="parTrans" cxnId="{43F1CC88-C8A9-4B4D-AE03-D101F420A0FB}">
      <dgm:prSet/>
      <dgm:spPr/>
      <dgm:t>
        <a:bodyPr/>
        <a:lstStyle/>
        <a:p>
          <a:endParaRPr lang="ru-RU"/>
        </a:p>
      </dgm:t>
    </dgm:pt>
    <dgm:pt modelId="{4F60415A-4DA8-4F12-9F5F-EC850E68EF79}" type="sibTrans" cxnId="{43F1CC88-C8A9-4B4D-AE03-D101F420A0FB}">
      <dgm:prSet/>
      <dgm:spPr/>
      <dgm:t>
        <a:bodyPr/>
        <a:lstStyle/>
        <a:p>
          <a:endParaRPr lang="ru-RU"/>
        </a:p>
      </dgm:t>
    </dgm:pt>
    <dgm:pt modelId="{59E37C08-7609-4250-AFDC-9194B004B633}">
      <dgm:prSet phldrT="[Текст]"/>
      <dgm:spPr/>
      <dgm:t>
        <a:bodyPr/>
        <a:lstStyle/>
        <a:p>
          <a:r>
            <a:rPr lang="ru-RU" dirty="0" smtClean="0"/>
            <a:t>Вынужденное</a:t>
          </a:r>
          <a:endParaRPr lang="ru-RU" dirty="0"/>
        </a:p>
      </dgm:t>
    </dgm:pt>
    <dgm:pt modelId="{757604B8-DBFB-4B23-A732-2761A0A44691}" type="parTrans" cxnId="{5DCF5F89-4A36-45C3-AECA-20DFF97E2959}">
      <dgm:prSet/>
      <dgm:spPr/>
      <dgm:t>
        <a:bodyPr/>
        <a:lstStyle/>
        <a:p>
          <a:endParaRPr lang="ru-RU"/>
        </a:p>
      </dgm:t>
    </dgm:pt>
    <dgm:pt modelId="{79D0021A-03FC-44E1-A1B9-EE614B1168D8}" type="sibTrans" cxnId="{5DCF5F89-4A36-45C3-AECA-20DFF97E2959}">
      <dgm:prSet/>
      <dgm:spPr/>
      <dgm:t>
        <a:bodyPr/>
        <a:lstStyle/>
        <a:p>
          <a:endParaRPr lang="ru-RU"/>
        </a:p>
      </dgm:t>
    </dgm:pt>
    <dgm:pt modelId="{0B6FD1FF-0A19-49A3-BF94-931F64629634}">
      <dgm:prSet phldrT="[Текст]"/>
      <dgm:spPr/>
      <dgm:t>
        <a:bodyPr/>
        <a:lstStyle/>
        <a:p>
          <a:r>
            <a:rPr lang="ru-RU" dirty="0" smtClean="0"/>
            <a:t>Спонтанное</a:t>
          </a:r>
          <a:endParaRPr lang="ru-RU" dirty="0"/>
        </a:p>
      </dgm:t>
    </dgm:pt>
    <dgm:pt modelId="{50852D88-A375-4BDA-BB04-D93164C711BF}" type="parTrans" cxnId="{F1779B06-C566-4040-8F67-338D3E1DB40D}">
      <dgm:prSet/>
      <dgm:spPr/>
      <dgm:t>
        <a:bodyPr/>
        <a:lstStyle/>
        <a:p>
          <a:endParaRPr lang="ru-RU"/>
        </a:p>
      </dgm:t>
    </dgm:pt>
    <dgm:pt modelId="{696F00E7-21C0-432B-B51A-B77D03BD4F30}" type="sibTrans" cxnId="{F1779B06-C566-4040-8F67-338D3E1DB40D}">
      <dgm:prSet/>
      <dgm:spPr/>
      <dgm:t>
        <a:bodyPr/>
        <a:lstStyle/>
        <a:p>
          <a:endParaRPr lang="ru-RU"/>
        </a:p>
      </dgm:t>
    </dgm:pt>
    <dgm:pt modelId="{85D388B4-8DE0-4503-B4EF-C57824A8FE63}">
      <dgm:prSet phldrT="[Текст]"/>
      <dgm:spPr/>
      <dgm:t>
        <a:bodyPr/>
        <a:lstStyle/>
        <a:p>
          <a:endParaRPr lang="ru-RU" dirty="0"/>
        </a:p>
      </dgm:t>
    </dgm:pt>
    <dgm:pt modelId="{031CCCD9-3826-4227-B2CD-1749D27FF92F}" type="parTrans" cxnId="{2CA67663-8D09-416B-AE63-A184FD95CE35}">
      <dgm:prSet/>
      <dgm:spPr/>
      <dgm:t>
        <a:bodyPr/>
        <a:lstStyle/>
        <a:p>
          <a:endParaRPr lang="ru-RU"/>
        </a:p>
      </dgm:t>
    </dgm:pt>
    <dgm:pt modelId="{39F8B520-3EF4-415D-930B-9B0F4A3773FE}" type="sibTrans" cxnId="{2CA67663-8D09-416B-AE63-A184FD95CE35}">
      <dgm:prSet/>
      <dgm:spPr/>
      <dgm:t>
        <a:bodyPr/>
        <a:lstStyle/>
        <a:p>
          <a:endParaRPr lang="ru-RU"/>
        </a:p>
      </dgm:t>
    </dgm:pt>
    <dgm:pt modelId="{F7AF230C-B021-40D6-B3F9-852ECDC2650B}" type="pres">
      <dgm:prSet presAssocID="{43233D68-BB66-44E9-B55D-4CC7F57DF52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E968EC1-F315-42DD-80D2-078CF947EB36}" type="pres">
      <dgm:prSet presAssocID="{C715BBE6-566B-4234-8EC4-DE4CCD755969}" presName="singleCycle" presStyleCnt="0"/>
      <dgm:spPr/>
    </dgm:pt>
    <dgm:pt modelId="{AF4A94E8-76E2-4501-92C9-24611D4D4CEB}" type="pres">
      <dgm:prSet presAssocID="{C715BBE6-566B-4234-8EC4-DE4CCD755969}" presName="singleCenter" presStyleLbl="node1" presStyleIdx="0" presStyleCnt="3" custScaleX="85115" custScaleY="88188" custLinFactNeighborX="-36674" custLinFactNeighborY="-63291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B96D3FBD-179D-49DF-9BA5-AD08D43754AF}" type="pres">
      <dgm:prSet presAssocID="{757604B8-DBFB-4B23-A732-2761A0A44691}" presName="Name56" presStyleLbl="parChTrans1D2" presStyleIdx="0" presStyleCnt="2"/>
      <dgm:spPr/>
      <dgm:t>
        <a:bodyPr/>
        <a:lstStyle/>
        <a:p>
          <a:endParaRPr lang="ru-RU"/>
        </a:p>
      </dgm:t>
    </dgm:pt>
    <dgm:pt modelId="{74AEFB8B-40DC-4B93-B639-97D604679242}" type="pres">
      <dgm:prSet presAssocID="{59E37C08-7609-4250-AFDC-9194B004B633}" presName="text0" presStyleLbl="node1" presStyleIdx="1" presStyleCnt="3" custScaleX="199715" custScaleY="129194" custRadScaleRad="3791" custRadScaleInc="-557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F6275D-DF62-4A73-95F4-CCAAFD5D3981}" type="pres">
      <dgm:prSet presAssocID="{50852D88-A375-4BDA-BB04-D93164C711BF}" presName="Name56" presStyleLbl="parChTrans1D2" presStyleIdx="1" presStyleCnt="2"/>
      <dgm:spPr/>
      <dgm:t>
        <a:bodyPr/>
        <a:lstStyle/>
        <a:p>
          <a:endParaRPr lang="ru-RU"/>
        </a:p>
      </dgm:t>
    </dgm:pt>
    <dgm:pt modelId="{900AB45B-A199-4374-BDC8-D5EDBB68741B}" type="pres">
      <dgm:prSet presAssocID="{0B6FD1FF-0A19-49A3-BF94-931F64629634}" presName="text0" presStyleLbl="node1" presStyleIdx="2" presStyleCnt="3" custScaleX="199718" custScaleY="121139" custRadScaleRad="140454" custRadScaleInc="101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E7FB73-C258-448D-8501-CB2D494C2F49}" type="presOf" srcId="{59E37C08-7609-4250-AFDC-9194B004B633}" destId="{74AEFB8B-40DC-4B93-B639-97D604679242}" srcOrd="0" destOrd="0" presId="urn:microsoft.com/office/officeart/2008/layout/RadialCluster"/>
    <dgm:cxn modelId="{244BD7FF-24F3-4883-B849-6671E4698D55}" type="presOf" srcId="{0B6FD1FF-0A19-49A3-BF94-931F64629634}" destId="{900AB45B-A199-4374-BDC8-D5EDBB68741B}" srcOrd="0" destOrd="0" presId="urn:microsoft.com/office/officeart/2008/layout/RadialCluster"/>
    <dgm:cxn modelId="{8E73DDB6-7E67-407E-ABFA-2728FDD79988}" type="presOf" srcId="{43233D68-BB66-44E9-B55D-4CC7F57DF524}" destId="{F7AF230C-B021-40D6-B3F9-852ECDC2650B}" srcOrd="0" destOrd="0" presId="urn:microsoft.com/office/officeart/2008/layout/RadialCluster"/>
    <dgm:cxn modelId="{F1779B06-C566-4040-8F67-338D3E1DB40D}" srcId="{C715BBE6-566B-4234-8EC4-DE4CCD755969}" destId="{0B6FD1FF-0A19-49A3-BF94-931F64629634}" srcOrd="1" destOrd="0" parTransId="{50852D88-A375-4BDA-BB04-D93164C711BF}" sibTransId="{696F00E7-21C0-432B-B51A-B77D03BD4F30}"/>
    <dgm:cxn modelId="{43F1CC88-C8A9-4B4D-AE03-D101F420A0FB}" srcId="{43233D68-BB66-44E9-B55D-4CC7F57DF524}" destId="{C715BBE6-566B-4234-8EC4-DE4CCD755969}" srcOrd="0" destOrd="0" parTransId="{128A4084-674C-455E-BDD3-5D485E0F2CEC}" sibTransId="{4F60415A-4DA8-4F12-9F5F-EC850E68EF79}"/>
    <dgm:cxn modelId="{2CA67663-8D09-416B-AE63-A184FD95CE35}" srcId="{43233D68-BB66-44E9-B55D-4CC7F57DF524}" destId="{85D388B4-8DE0-4503-B4EF-C57824A8FE63}" srcOrd="1" destOrd="0" parTransId="{031CCCD9-3826-4227-B2CD-1749D27FF92F}" sibTransId="{39F8B520-3EF4-415D-930B-9B0F4A3773FE}"/>
    <dgm:cxn modelId="{18FF3B9C-CAED-402F-A44C-1C988EA55153}" type="presOf" srcId="{757604B8-DBFB-4B23-A732-2761A0A44691}" destId="{B96D3FBD-179D-49DF-9BA5-AD08D43754AF}" srcOrd="0" destOrd="0" presId="urn:microsoft.com/office/officeart/2008/layout/RadialCluster"/>
    <dgm:cxn modelId="{654BA2B7-54A8-4EBD-9A54-E040D1543F9F}" type="presOf" srcId="{C715BBE6-566B-4234-8EC4-DE4CCD755969}" destId="{AF4A94E8-76E2-4501-92C9-24611D4D4CEB}" srcOrd="0" destOrd="0" presId="urn:microsoft.com/office/officeart/2008/layout/RadialCluster"/>
    <dgm:cxn modelId="{832C64C3-F5F7-4B13-B93C-1CDEFACEAC1F}" type="presOf" srcId="{50852D88-A375-4BDA-BB04-D93164C711BF}" destId="{C6F6275D-DF62-4A73-95F4-CCAAFD5D3981}" srcOrd="0" destOrd="0" presId="urn:microsoft.com/office/officeart/2008/layout/RadialCluster"/>
    <dgm:cxn modelId="{5DCF5F89-4A36-45C3-AECA-20DFF97E2959}" srcId="{C715BBE6-566B-4234-8EC4-DE4CCD755969}" destId="{59E37C08-7609-4250-AFDC-9194B004B633}" srcOrd="0" destOrd="0" parTransId="{757604B8-DBFB-4B23-A732-2761A0A44691}" sibTransId="{79D0021A-03FC-44E1-A1B9-EE614B1168D8}"/>
    <dgm:cxn modelId="{FC6A922C-60D1-468C-8991-6FA9B1D68033}" type="presParOf" srcId="{F7AF230C-B021-40D6-B3F9-852ECDC2650B}" destId="{5E968EC1-F315-42DD-80D2-078CF947EB36}" srcOrd="0" destOrd="0" presId="urn:microsoft.com/office/officeart/2008/layout/RadialCluster"/>
    <dgm:cxn modelId="{02DC1F76-7726-4E8F-875D-16E1EF9C4411}" type="presParOf" srcId="{5E968EC1-F315-42DD-80D2-078CF947EB36}" destId="{AF4A94E8-76E2-4501-92C9-24611D4D4CEB}" srcOrd="0" destOrd="0" presId="urn:microsoft.com/office/officeart/2008/layout/RadialCluster"/>
    <dgm:cxn modelId="{EE59C9BC-B3F5-41FC-B448-80EDDEABADFC}" type="presParOf" srcId="{5E968EC1-F315-42DD-80D2-078CF947EB36}" destId="{B96D3FBD-179D-49DF-9BA5-AD08D43754AF}" srcOrd="1" destOrd="0" presId="urn:microsoft.com/office/officeart/2008/layout/RadialCluster"/>
    <dgm:cxn modelId="{B50A8715-76FB-499F-BBFF-D724543A61CD}" type="presParOf" srcId="{5E968EC1-F315-42DD-80D2-078CF947EB36}" destId="{74AEFB8B-40DC-4B93-B639-97D604679242}" srcOrd="2" destOrd="0" presId="urn:microsoft.com/office/officeart/2008/layout/RadialCluster"/>
    <dgm:cxn modelId="{7433253C-945A-4E2E-A231-BD835A3B7EA6}" type="presParOf" srcId="{5E968EC1-F315-42DD-80D2-078CF947EB36}" destId="{C6F6275D-DF62-4A73-95F4-CCAAFD5D3981}" srcOrd="3" destOrd="0" presId="urn:microsoft.com/office/officeart/2008/layout/RadialCluster"/>
    <dgm:cxn modelId="{7A454110-BD73-4ECC-A108-D49C4F0C1DBC}" type="presParOf" srcId="{5E968EC1-F315-42DD-80D2-078CF947EB36}" destId="{900AB45B-A199-4374-BDC8-D5EDBB68741B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807251-94AE-4964-A694-EFFDD99587BC}" type="doc">
      <dgm:prSet loTypeId="urn:microsoft.com/office/officeart/2005/8/layout/radial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D6F481-5EFE-46E4-877F-7B913D457C24}">
      <dgm:prSet phldrT="[Текст]"/>
      <dgm:spPr/>
      <dgm:t>
        <a:bodyPr/>
        <a:lstStyle/>
        <a:p>
          <a:r>
            <a:rPr lang="ru-RU" dirty="0" smtClean="0"/>
            <a:t>Ядерный реактор</a:t>
          </a:r>
          <a:endParaRPr lang="ru-RU" dirty="0"/>
        </a:p>
      </dgm:t>
    </dgm:pt>
    <dgm:pt modelId="{222F15EB-A195-4002-9A15-DE7324EE7472}" type="parTrans" cxnId="{D56865EF-F3D9-41F3-AF2F-D81FB7CE733E}">
      <dgm:prSet/>
      <dgm:spPr/>
      <dgm:t>
        <a:bodyPr/>
        <a:lstStyle/>
        <a:p>
          <a:endParaRPr lang="ru-RU"/>
        </a:p>
      </dgm:t>
    </dgm:pt>
    <dgm:pt modelId="{33706606-9407-4AB3-BA23-2A6E78563F3F}" type="sibTrans" cxnId="{D56865EF-F3D9-41F3-AF2F-D81FB7CE733E}">
      <dgm:prSet/>
      <dgm:spPr/>
      <dgm:t>
        <a:bodyPr/>
        <a:lstStyle/>
        <a:p>
          <a:endParaRPr lang="ru-RU"/>
        </a:p>
      </dgm:t>
    </dgm:pt>
    <dgm:pt modelId="{21EE3A1A-2040-4349-9D21-306B87A925C6}">
      <dgm:prSet phldrT="[Текст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Плюсы</a:t>
          </a:r>
          <a:endParaRPr lang="ru-RU" dirty="0"/>
        </a:p>
      </dgm:t>
    </dgm:pt>
    <dgm:pt modelId="{B3FE8103-CF78-46B9-B14E-1868B51C3093}" type="parTrans" cxnId="{C93A6508-BADB-48CB-BB83-48E23F816A6E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5EABD3A8-E505-4312-8F76-CA314EA27C79}" type="sibTrans" cxnId="{C93A6508-BADB-48CB-BB83-48E23F816A6E}">
      <dgm:prSet/>
      <dgm:spPr/>
      <dgm:t>
        <a:bodyPr/>
        <a:lstStyle/>
        <a:p>
          <a:endParaRPr lang="ru-RU"/>
        </a:p>
      </dgm:t>
    </dgm:pt>
    <dgm:pt modelId="{BC6A79FF-A7D3-4E0B-B8BC-1D7A0BAD4253}">
      <dgm:prSet phldrT="[Текст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Минусы</a:t>
          </a:r>
          <a:endParaRPr lang="ru-RU" dirty="0"/>
        </a:p>
      </dgm:t>
    </dgm:pt>
    <dgm:pt modelId="{32F06892-5EC7-409B-B3D9-C53AD0824AD5}" type="parTrans" cxnId="{316B2505-2F2F-4A5D-84A4-416D1DC026CE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FCA09F73-7887-492D-B18E-B1FF182D6008}" type="sibTrans" cxnId="{316B2505-2F2F-4A5D-84A4-416D1DC026CE}">
      <dgm:prSet/>
      <dgm:spPr/>
      <dgm:t>
        <a:bodyPr/>
        <a:lstStyle/>
        <a:p>
          <a:endParaRPr lang="ru-RU"/>
        </a:p>
      </dgm:t>
    </dgm:pt>
    <dgm:pt modelId="{C01F1547-5D82-49C8-8DFD-CF77D3222432}">
      <dgm:prSet phldrT="[Текст]"/>
      <dgm:spPr/>
      <dgm:t>
        <a:bodyPr/>
        <a:lstStyle/>
        <a:p>
          <a:endParaRPr lang="ru-RU" dirty="0"/>
        </a:p>
      </dgm:t>
    </dgm:pt>
    <dgm:pt modelId="{DBC11A63-7428-4A2F-B556-6FFA9BBC7E30}" type="parTrans" cxnId="{2F1DF140-46B2-4531-9DA4-2AB2ADC22820}">
      <dgm:prSet/>
      <dgm:spPr/>
      <dgm:t>
        <a:bodyPr/>
        <a:lstStyle/>
        <a:p>
          <a:endParaRPr lang="ru-RU"/>
        </a:p>
      </dgm:t>
    </dgm:pt>
    <dgm:pt modelId="{676FBCF7-F1CE-40DB-BDE2-1AAD98346C16}" type="sibTrans" cxnId="{2F1DF140-46B2-4531-9DA4-2AB2ADC22820}">
      <dgm:prSet/>
      <dgm:spPr/>
      <dgm:t>
        <a:bodyPr/>
        <a:lstStyle/>
        <a:p>
          <a:endParaRPr lang="ru-RU"/>
        </a:p>
      </dgm:t>
    </dgm:pt>
    <dgm:pt modelId="{F571D078-F400-42FC-A707-48BE6A11B5F5}" type="pres">
      <dgm:prSet presAssocID="{EB807251-94AE-4964-A694-EFFDD99587B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F0F860-C1BD-4771-B23A-74C1045FC03F}" type="pres">
      <dgm:prSet presAssocID="{58D6F481-5EFE-46E4-877F-7B913D457C24}" presName="centerShape" presStyleLbl="node0" presStyleIdx="0" presStyleCnt="1" custScaleX="111010" custScaleY="58175" custLinFactNeighborX="-1005" custLinFactNeighborY="-9358"/>
      <dgm:spPr/>
      <dgm:t>
        <a:bodyPr/>
        <a:lstStyle/>
        <a:p>
          <a:endParaRPr lang="ru-RU"/>
        </a:p>
      </dgm:t>
    </dgm:pt>
    <dgm:pt modelId="{B4800CF1-A2E2-44D7-A42C-C15E022D0A1E}" type="pres">
      <dgm:prSet presAssocID="{B3FE8103-CF78-46B9-B14E-1868B51C3093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430404DD-D58B-4B87-9343-09867F6E9E32}" type="pres">
      <dgm:prSet presAssocID="{21EE3A1A-2040-4349-9D21-306B87A925C6}" presName="node" presStyleLbl="node1" presStyleIdx="0" presStyleCnt="2" custScaleX="87429" custScaleY="40192" custRadScaleRad="77096" custRadScaleInc="59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C4AA52-F0B2-4166-AC67-02E6FFD5FA2D}" type="pres">
      <dgm:prSet presAssocID="{32F06892-5EC7-409B-B3D9-C53AD0824AD5}" presName="parTrans" presStyleLbl="bgSibTrans2D1" presStyleIdx="1" presStyleCnt="2" custAng="143790"/>
      <dgm:spPr/>
      <dgm:t>
        <a:bodyPr/>
        <a:lstStyle/>
        <a:p>
          <a:endParaRPr lang="ru-RU"/>
        </a:p>
      </dgm:t>
    </dgm:pt>
    <dgm:pt modelId="{ADBC07F7-DDC4-46FF-878B-7DAC6711E2E2}" type="pres">
      <dgm:prSet presAssocID="{BC6A79FF-A7D3-4E0B-B8BC-1D7A0BAD4253}" presName="node" presStyleLbl="node1" presStyleIdx="1" presStyleCnt="2" custScaleX="90658" custScaleY="47302" custRadScaleRad="42004" custRadScaleInc="1416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FF3862-FF72-46C6-B49F-B47AB2A751F5}" type="presOf" srcId="{32F06892-5EC7-409B-B3D9-C53AD0824AD5}" destId="{C7C4AA52-F0B2-4166-AC67-02E6FFD5FA2D}" srcOrd="0" destOrd="0" presId="urn:microsoft.com/office/officeart/2005/8/layout/radial4"/>
    <dgm:cxn modelId="{2F1DF140-46B2-4531-9DA4-2AB2ADC22820}" srcId="{EB807251-94AE-4964-A694-EFFDD99587BC}" destId="{C01F1547-5D82-49C8-8DFD-CF77D3222432}" srcOrd="1" destOrd="0" parTransId="{DBC11A63-7428-4A2F-B556-6FFA9BBC7E30}" sibTransId="{676FBCF7-F1CE-40DB-BDE2-1AAD98346C16}"/>
    <dgm:cxn modelId="{316B2505-2F2F-4A5D-84A4-416D1DC026CE}" srcId="{58D6F481-5EFE-46E4-877F-7B913D457C24}" destId="{BC6A79FF-A7D3-4E0B-B8BC-1D7A0BAD4253}" srcOrd="1" destOrd="0" parTransId="{32F06892-5EC7-409B-B3D9-C53AD0824AD5}" sibTransId="{FCA09F73-7887-492D-B18E-B1FF182D6008}"/>
    <dgm:cxn modelId="{83C4C675-02E4-4AFE-9B30-8A8BCC4A16D4}" type="presOf" srcId="{21EE3A1A-2040-4349-9D21-306B87A925C6}" destId="{430404DD-D58B-4B87-9343-09867F6E9E32}" srcOrd="0" destOrd="0" presId="urn:microsoft.com/office/officeart/2005/8/layout/radial4"/>
    <dgm:cxn modelId="{C93A6508-BADB-48CB-BB83-48E23F816A6E}" srcId="{58D6F481-5EFE-46E4-877F-7B913D457C24}" destId="{21EE3A1A-2040-4349-9D21-306B87A925C6}" srcOrd="0" destOrd="0" parTransId="{B3FE8103-CF78-46B9-B14E-1868B51C3093}" sibTransId="{5EABD3A8-E505-4312-8F76-CA314EA27C79}"/>
    <dgm:cxn modelId="{A440239E-BB68-4FC0-85B6-A1D38665F7D6}" type="presOf" srcId="{58D6F481-5EFE-46E4-877F-7B913D457C24}" destId="{EDF0F860-C1BD-4771-B23A-74C1045FC03F}" srcOrd="0" destOrd="0" presId="urn:microsoft.com/office/officeart/2005/8/layout/radial4"/>
    <dgm:cxn modelId="{8866A000-7212-40F4-B07E-6B1373132CF8}" type="presOf" srcId="{B3FE8103-CF78-46B9-B14E-1868B51C3093}" destId="{B4800CF1-A2E2-44D7-A42C-C15E022D0A1E}" srcOrd="0" destOrd="0" presId="urn:microsoft.com/office/officeart/2005/8/layout/radial4"/>
    <dgm:cxn modelId="{84267308-6E7F-4DCF-8666-C518BE2AD78C}" type="presOf" srcId="{BC6A79FF-A7D3-4E0B-B8BC-1D7A0BAD4253}" destId="{ADBC07F7-DDC4-46FF-878B-7DAC6711E2E2}" srcOrd="0" destOrd="0" presId="urn:microsoft.com/office/officeart/2005/8/layout/radial4"/>
    <dgm:cxn modelId="{D56865EF-F3D9-41F3-AF2F-D81FB7CE733E}" srcId="{EB807251-94AE-4964-A694-EFFDD99587BC}" destId="{58D6F481-5EFE-46E4-877F-7B913D457C24}" srcOrd="0" destOrd="0" parTransId="{222F15EB-A195-4002-9A15-DE7324EE7472}" sibTransId="{33706606-9407-4AB3-BA23-2A6E78563F3F}"/>
    <dgm:cxn modelId="{6D64E89F-0BA3-4E38-8E8B-54C388CD41A6}" type="presOf" srcId="{EB807251-94AE-4964-A694-EFFDD99587BC}" destId="{F571D078-F400-42FC-A707-48BE6A11B5F5}" srcOrd="0" destOrd="0" presId="urn:microsoft.com/office/officeart/2005/8/layout/radial4"/>
    <dgm:cxn modelId="{9673C7D5-70BC-43E9-9112-EE0252EB3B8F}" type="presParOf" srcId="{F571D078-F400-42FC-A707-48BE6A11B5F5}" destId="{EDF0F860-C1BD-4771-B23A-74C1045FC03F}" srcOrd="0" destOrd="0" presId="urn:microsoft.com/office/officeart/2005/8/layout/radial4"/>
    <dgm:cxn modelId="{3CAA5E01-6C54-40DF-BFDB-C3C87FE5A2B1}" type="presParOf" srcId="{F571D078-F400-42FC-A707-48BE6A11B5F5}" destId="{B4800CF1-A2E2-44D7-A42C-C15E022D0A1E}" srcOrd="1" destOrd="0" presId="urn:microsoft.com/office/officeart/2005/8/layout/radial4"/>
    <dgm:cxn modelId="{FF129305-78CD-4921-8396-96CCD4B2B5B2}" type="presParOf" srcId="{F571D078-F400-42FC-A707-48BE6A11B5F5}" destId="{430404DD-D58B-4B87-9343-09867F6E9E32}" srcOrd="2" destOrd="0" presId="urn:microsoft.com/office/officeart/2005/8/layout/radial4"/>
    <dgm:cxn modelId="{9D24A36A-A88B-443D-A572-7FEC505B93D8}" type="presParOf" srcId="{F571D078-F400-42FC-A707-48BE6A11B5F5}" destId="{C7C4AA52-F0B2-4166-AC67-02E6FFD5FA2D}" srcOrd="3" destOrd="0" presId="urn:microsoft.com/office/officeart/2005/8/layout/radial4"/>
    <dgm:cxn modelId="{72F4C214-BF1E-4F4C-AF2C-62814139B955}" type="presParOf" srcId="{F571D078-F400-42FC-A707-48BE6A11B5F5}" destId="{ADBC07F7-DDC4-46FF-878B-7DAC6711E2E2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49DA8-A724-47C1-9759-424904C1BB09}">
      <dsp:nvSpPr>
        <dsp:cNvPr id="0" name=""/>
        <dsp:cNvSpPr/>
      </dsp:nvSpPr>
      <dsp:spPr>
        <a:xfrm>
          <a:off x="2005394" y="2522222"/>
          <a:ext cx="1389810" cy="1389810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Способы использования ядерного реактора</a:t>
          </a:r>
          <a:endParaRPr lang="ru-RU" sz="1100" kern="1200" dirty="0"/>
        </a:p>
      </dsp:txBody>
      <dsp:txXfrm>
        <a:off x="2208927" y="2725755"/>
        <a:ext cx="982744" cy="982744"/>
      </dsp:txXfrm>
    </dsp:sp>
    <dsp:sp modelId="{B90681F8-0C73-42D6-80C1-6BA53154D8DF}">
      <dsp:nvSpPr>
        <dsp:cNvPr id="0" name=""/>
        <dsp:cNvSpPr/>
      </dsp:nvSpPr>
      <dsp:spPr>
        <a:xfrm rot="10800000">
          <a:off x="660573" y="3019080"/>
          <a:ext cx="1270855" cy="396096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768074-7A53-4C10-9B20-81963D7B3E39}">
      <dsp:nvSpPr>
        <dsp:cNvPr id="0" name=""/>
        <dsp:cNvSpPr/>
      </dsp:nvSpPr>
      <dsp:spPr>
        <a:xfrm>
          <a:off x="413" y="2617829"/>
          <a:ext cx="1320320" cy="11985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Ядерное опреснение</a:t>
          </a:r>
          <a:endParaRPr lang="ru-RU" sz="1300" kern="1200" dirty="0"/>
        </a:p>
      </dsp:txBody>
      <dsp:txXfrm>
        <a:off x="35519" y="2652935"/>
        <a:ext cx="1250108" cy="1128385"/>
      </dsp:txXfrm>
    </dsp:sp>
    <dsp:sp modelId="{87E8FD64-4D37-41A0-8F91-6FAF19E929EF}">
      <dsp:nvSpPr>
        <dsp:cNvPr id="0" name=""/>
        <dsp:cNvSpPr/>
      </dsp:nvSpPr>
      <dsp:spPr>
        <a:xfrm rot="13500000">
          <a:off x="1071883" y="2026091"/>
          <a:ext cx="1270855" cy="396096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243187-9899-469F-A095-11BB5A41C907}">
      <dsp:nvSpPr>
        <dsp:cNvPr id="0" name=""/>
        <dsp:cNvSpPr/>
      </dsp:nvSpPr>
      <dsp:spPr>
        <a:xfrm>
          <a:off x="597835" y="1152129"/>
          <a:ext cx="1320320" cy="12453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Обеспечение зданий электричеством</a:t>
          </a:r>
          <a:endParaRPr lang="ru-RU" sz="1300" kern="1200" dirty="0"/>
        </a:p>
      </dsp:txBody>
      <dsp:txXfrm>
        <a:off x="634311" y="1188605"/>
        <a:ext cx="1247368" cy="1172437"/>
      </dsp:txXfrm>
    </dsp:sp>
    <dsp:sp modelId="{C4E2B119-C064-4A90-ABAC-EE21F05369D2}">
      <dsp:nvSpPr>
        <dsp:cNvPr id="0" name=""/>
        <dsp:cNvSpPr/>
      </dsp:nvSpPr>
      <dsp:spPr>
        <a:xfrm rot="16200000">
          <a:off x="2064872" y="1614781"/>
          <a:ext cx="1270855" cy="396096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FE00F3-009B-4BF7-BD5E-1EF11052698B}">
      <dsp:nvSpPr>
        <dsp:cNvPr id="0" name=""/>
        <dsp:cNvSpPr/>
      </dsp:nvSpPr>
      <dsp:spPr>
        <a:xfrm>
          <a:off x="2040139" y="552462"/>
          <a:ext cx="1320320" cy="1249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Двигатель судов</a:t>
          </a:r>
          <a:endParaRPr lang="ru-RU" sz="1300" kern="1200" dirty="0"/>
        </a:p>
      </dsp:txBody>
      <dsp:txXfrm>
        <a:off x="2076747" y="589070"/>
        <a:ext cx="1247104" cy="1176662"/>
      </dsp:txXfrm>
    </dsp:sp>
    <dsp:sp modelId="{B4902E68-CCF3-43F9-8DD0-5CC75EB64205}">
      <dsp:nvSpPr>
        <dsp:cNvPr id="0" name=""/>
        <dsp:cNvSpPr/>
      </dsp:nvSpPr>
      <dsp:spPr>
        <a:xfrm rot="18900000">
          <a:off x="3057860" y="2026091"/>
          <a:ext cx="1270855" cy="396096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40103D8-AC57-4EF4-A0C6-E287868570D3}">
      <dsp:nvSpPr>
        <dsp:cNvPr id="0" name=""/>
        <dsp:cNvSpPr/>
      </dsp:nvSpPr>
      <dsp:spPr>
        <a:xfrm>
          <a:off x="3482444" y="1152129"/>
          <a:ext cx="1320320" cy="12453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Производство водорода</a:t>
          </a:r>
          <a:endParaRPr lang="ru-RU" sz="1300" kern="1200" dirty="0"/>
        </a:p>
      </dsp:txBody>
      <dsp:txXfrm>
        <a:off x="3518920" y="1188605"/>
        <a:ext cx="1247368" cy="1172437"/>
      </dsp:txXfrm>
    </dsp:sp>
    <dsp:sp modelId="{8147C20B-EADC-49C8-9405-3497748774CB}">
      <dsp:nvSpPr>
        <dsp:cNvPr id="0" name=""/>
        <dsp:cNvSpPr/>
      </dsp:nvSpPr>
      <dsp:spPr>
        <a:xfrm>
          <a:off x="3469170" y="3019080"/>
          <a:ext cx="1270855" cy="396096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FBDF9D-ED59-4D39-8336-6DB3FC6532C0}">
      <dsp:nvSpPr>
        <dsp:cNvPr id="0" name=""/>
        <dsp:cNvSpPr/>
      </dsp:nvSpPr>
      <dsp:spPr>
        <a:xfrm>
          <a:off x="4079866" y="2617829"/>
          <a:ext cx="1320320" cy="11985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Производство радиоизотопов</a:t>
          </a:r>
          <a:endParaRPr lang="ru-RU" sz="1300" kern="1200" dirty="0"/>
        </a:p>
      </dsp:txBody>
      <dsp:txXfrm>
        <a:off x="4114972" y="2652935"/>
        <a:ext cx="1250108" cy="11283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4A94E8-76E2-4501-92C9-24611D4D4CEB}">
      <dsp:nvSpPr>
        <dsp:cNvPr id="0" name=""/>
        <dsp:cNvSpPr/>
      </dsp:nvSpPr>
      <dsp:spPr>
        <a:xfrm>
          <a:off x="1338540" y="0"/>
          <a:ext cx="1037722" cy="107518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Виды деления</a:t>
          </a:r>
          <a:endParaRPr lang="ru-RU" sz="1800" kern="1200" dirty="0"/>
        </a:p>
      </dsp:txBody>
      <dsp:txXfrm>
        <a:off x="1389197" y="50657"/>
        <a:ext cx="936408" cy="973874"/>
      </dsp:txXfrm>
    </dsp:sp>
    <dsp:sp modelId="{B96D3FBD-179D-49DF-9BA5-AD08D43754AF}">
      <dsp:nvSpPr>
        <dsp:cNvPr id="0" name=""/>
        <dsp:cNvSpPr/>
      </dsp:nvSpPr>
      <dsp:spPr>
        <a:xfrm rot="3129179">
          <a:off x="2175714" y="1278289"/>
          <a:ext cx="51440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1440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AEFB8B-40DC-4B93-B639-97D604679242}">
      <dsp:nvSpPr>
        <dsp:cNvPr id="0" name=""/>
        <dsp:cNvSpPr/>
      </dsp:nvSpPr>
      <dsp:spPr>
        <a:xfrm>
          <a:off x="2185022" y="1481390"/>
          <a:ext cx="1631399" cy="10553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Вынужденное</a:t>
          </a:r>
          <a:endParaRPr lang="ru-RU" sz="1800" kern="1200" dirty="0"/>
        </a:p>
      </dsp:txBody>
      <dsp:txXfrm>
        <a:off x="2236539" y="1532907"/>
        <a:ext cx="1528365" cy="952305"/>
      </dsp:txXfrm>
    </dsp:sp>
    <dsp:sp modelId="{C6F6275D-DF62-4A73-95F4-CCAAFD5D3981}">
      <dsp:nvSpPr>
        <dsp:cNvPr id="0" name=""/>
        <dsp:cNvSpPr/>
      </dsp:nvSpPr>
      <dsp:spPr>
        <a:xfrm rot="7517743">
          <a:off x="1052402" y="1294737"/>
          <a:ext cx="53799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3799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0AB45B-A199-4374-BDC8-D5EDBB68741B}">
      <dsp:nvSpPr>
        <dsp:cNvPr id="0" name=""/>
        <dsp:cNvSpPr/>
      </dsp:nvSpPr>
      <dsp:spPr>
        <a:xfrm>
          <a:off x="0" y="1514287"/>
          <a:ext cx="1631424" cy="9895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Спонтанное</a:t>
          </a:r>
          <a:endParaRPr lang="ru-RU" sz="2200" kern="1200" dirty="0"/>
        </a:p>
      </dsp:txBody>
      <dsp:txXfrm>
        <a:off x="48305" y="1562592"/>
        <a:ext cx="1534814" cy="8929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F0F860-C1BD-4771-B23A-74C1045FC03F}">
      <dsp:nvSpPr>
        <dsp:cNvPr id="0" name=""/>
        <dsp:cNvSpPr/>
      </dsp:nvSpPr>
      <dsp:spPr>
        <a:xfrm>
          <a:off x="1513960" y="1874063"/>
          <a:ext cx="1690398" cy="88585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Ядерный реактор</a:t>
          </a:r>
          <a:endParaRPr lang="ru-RU" sz="2100" kern="1200" dirty="0"/>
        </a:p>
      </dsp:txBody>
      <dsp:txXfrm>
        <a:off x="1761513" y="2003794"/>
        <a:ext cx="1195292" cy="626394"/>
      </dsp:txXfrm>
    </dsp:sp>
    <dsp:sp modelId="{B4800CF1-A2E2-44D7-A42C-C15E022D0A1E}">
      <dsp:nvSpPr>
        <dsp:cNvPr id="0" name=""/>
        <dsp:cNvSpPr/>
      </dsp:nvSpPr>
      <dsp:spPr>
        <a:xfrm rot="16226373">
          <a:off x="2006478" y="1256125"/>
          <a:ext cx="718310" cy="433982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</dsp:sp>
    <dsp:sp modelId="{430404DD-D58B-4B87-9343-09867F6E9E32}">
      <dsp:nvSpPr>
        <dsp:cNvPr id="0" name=""/>
        <dsp:cNvSpPr/>
      </dsp:nvSpPr>
      <dsp:spPr>
        <a:xfrm>
          <a:off x="1736011" y="881403"/>
          <a:ext cx="1264754" cy="4651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Плюсы</a:t>
          </a:r>
          <a:endParaRPr lang="ru-RU" sz="2400" kern="1200" dirty="0"/>
        </a:p>
      </dsp:txBody>
      <dsp:txXfrm>
        <a:off x="1749634" y="895026"/>
        <a:ext cx="1237508" cy="437890"/>
      </dsp:txXfrm>
    </dsp:sp>
    <dsp:sp modelId="{C7C4AA52-F0B2-4166-AC67-02E6FFD5FA2D}">
      <dsp:nvSpPr>
        <dsp:cNvPr id="0" name=""/>
        <dsp:cNvSpPr/>
      </dsp:nvSpPr>
      <dsp:spPr>
        <a:xfrm rot="5532907">
          <a:off x="1980204" y="2969063"/>
          <a:ext cx="763412" cy="433982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ADBC07F7-DDC4-46FF-878B-7DAC6711E2E2}">
      <dsp:nvSpPr>
        <dsp:cNvPr id="0" name=""/>
        <dsp:cNvSpPr/>
      </dsp:nvSpPr>
      <dsp:spPr>
        <a:xfrm>
          <a:off x="1707386" y="3294048"/>
          <a:ext cx="1311464" cy="54741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Минусы</a:t>
          </a:r>
          <a:endParaRPr lang="ru-RU" sz="2400" kern="1200" dirty="0"/>
        </a:p>
      </dsp:txBody>
      <dsp:txXfrm>
        <a:off x="1723419" y="3310081"/>
        <a:ext cx="1279398" cy="5153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831C2C-5AE0-4D03-969C-64A2A30AB25A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F864D-34F2-4320-9D3F-AC298139E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470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F864D-34F2-4320-9D3F-AC298139E93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791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F864D-34F2-4320-9D3F-AC298139E93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457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F864D-34F2-4320-9D3F-AC298139E93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730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FB8D-565B-4947-9CFC-FF7C71BD962A}" type="datetime1">
              <a:rPr lang="ru-RU" smtClean="0"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18AE-C040-49DF-9EDD-9CBFC69CEF89}" type="datetime1">
              <a:rPr lang="ru-RU" smtClean="0"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9BC1C-E525-45EA-A757-22C9C7B84B46}" type="datetime1">
              <a:rPr lang="ru-RU" smtClean="0"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A2BC-67C8-4068-9CBF-6EC39119EEB1}" type="datetime1">
              <a:rPr lang="ru-RU" smtClean="0"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AC7F0-A8BA-4A62-9329-688AF0D7DE5B}" type="datetime1">
              <a:rPr lang="ru-RU" smtClean="0"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D96D7-612B-41E5-B316-0DD54F69156C}" type="datetime1">
              <a:rPr lang="ru-RU" smtClean="0"/>
              <a:t>03.04.2025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F046C-2101-40E0-8D7E-0BD2127EA457}" type="datetime1">
              <a:rPr lang="ru-RU" smtClean="0"/>
              <a:t>03.04.2025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4B57-41DC-4937-A8A4-75494C7F799E}" type="datetime1">
              <a:rPr lang="ru-RU" smtClean="0"/>
              <a:t>03.04.2025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C7747-637B-473E-BC21-0714F6DDDCF1}" type="datetime1">
              <a:rPr lang="ru-RU" smtClean="0"/>
              <a:t>03.04.2025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3B92F-6A02-4E29-89C2-F89665B2332B}" type="datetime1">
              <a:rPr lang="ru-RU" smtClean="0"/>
              <a:t>03.04.2025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D23B-403F-4AF2-BC9D-38CF6320B7A3}" type="datetime1">
              <a:rPr lang="ru-RU" smtClean="0"/>
              <a:t>03.04.2025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2584-2E54-4384-B9D0-B4981014196B}" type="datetime1">
              <a:rPr lang="ru-RU" smtClean="0"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9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5.jpe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4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11521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Ядерный реактор как источник бесконечной энергии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509120"/>
            <a:ext cx="4464496" cy="201622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проекта: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Колмыков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Вячеслав Анатольевич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10 «А» класса</a:t>
            </a:r>
            <a:endPara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Научный руководитель: Бабкин М.М.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592" y="332655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Краснодарский край, Туапсинский район, </a:t>
            </a:r>
            <a:r>
              <a:rPr lang="ru-RU" dirty="0" err="1" smtClean="0"/>
              <a:t>г.Туапсе</a:t>
            </a:r>
            <a:endParaRPr lang="ru-RU" dirty="0" smtClean="0"/>
          </a:p>
          <a:p>
            <a:pPr algn="ctr"/>
            <a:r>
              <a:rPr lang="ru-RU" dirty="0" smtClean="0"/>
              <a:t>МБОУ СОШ №2 </a:t>
            </a:r>
            <a:r>
              <a:rPr lang="ru-RU" dirty="0" err="1" smtClean="0"/>
              <a:t>им.Б.М.Ляха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56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332656"/>
            <a:ext cx="8640960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2.2 </a:t>
            </a:r>
            <a:r>
              <a:rPr lang="ru-RU" dirty="0"/>
              <a:t>Опросы, связанные с расширением и применением ядерного реактора в жизни.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683630036"/>
              </p:ext>
            </p:extLst>
          </p:nvPr>
        </p:nvGraphicFramePr>
        <p:xfrm>
          <a:off x="179512" y="836712"/>
          <a:ext cx="396044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543176803"/>
              </p:ext>
            </p:extLst>
          </p:nvPr>
        </p:nvGraphicFramePr>
        <p:xfrm>
          <a:off x="4355976" y="836712"/>
          <a:ext cx="439248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665894544"/>
              </p:ext>
            </p:extLst>
          </p:nvPr>
        </p:nvGraphicFramePr>
        <p:xfrm>
          <a:off x="156185" y="3933056"/>
          <a:ext cx="4343807" cy="2536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952865845"/>
              </p:ext>
            </p:extLst>
          </p:nvPr>
        </p:nvGraphicFramePr>
        <p:xfrm>
          <a:off x="4499992" y="3645024"/>
          <a:ext cx="4536504" cy="3146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23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332656"/>
            <a:ext cx="1584176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124744"/>
            <a:ext cx="8640960" cy="50783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Как мы наблюдаем, пошла новая ядерная эпоха, где атомная отрасль преуспевает во всем. Это способ улучшить экологию  Земли, уменьшить траты полезных ископаемых, снабжать большие города электричеством. В 1920-х годах мы не думали, какого результата мы добьемся, но сейчас идет широкое распространение АЭС.</a:t>
            </a:r>
          </a:p>
          <a:p>
            <a:pPr algn="just"/>
            <a:r>
              <a:rPr lang="ru-RU" dirty="0"/>
              <a:t> В данный момент на этапе развития в XXI в. ядерная энергетика оптимистично стала совершенствоваться по проблемам, связанных с переработкой радиоактивных отходов и повышение безопасности. Ядерная энергетика была и будет достижением человечества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Таким образом,  принцип работы ядерного реактора сложен и возможно требуют некоторые доработки, связанные с выбросом большого количества теплоты.  Чернобыльская катастрофа, произошедшее 26 апреля 1986, в значительной степени затормозила развитие ядерной энергетике во всем мире из-за отсутствие надежности и безопасности проведения цепной ядерной реакции в активной зоне. Это проблема была устранена. Ядерная энергия может и должна развиваться, чтобы сделать шаг вперед к новым открытиям.</a:t>
            </a:r>
          </a:p>
          <a:p>
            <a:pPr algn="just"/>
            <a:r>
              <a:rPr lang="ru-RU" dirty="0" smtClean="0"/>
              <a:t>«Если вы преуспеете в использовании открытий ядерной физики на благо мира, это распахнет дверь в новый земной рай»   (Альберт Эйнштейн).    </a:t>
            </a:r>
          </a:p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72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43937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48680"/>
            <a:ext cx="784887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мы начинаем задумываться о ресурсах. Когда они закончатся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Без них у нас не будет подачи энергии, отоплении, а также снабжения топливо автомобилей, самолетов и других транспортов. Но сейчас этот вопрос будет устранен, потому что появился новый вид неисчерпаемой экологической энергетике. Вид энергетики будет брать намного меньше топлива, используя радиоактивные изотопы, и давать большое количество электрической энергии. Это стадия новой эпохи ядерного энергетике.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изучить устройство, которое дает энергию с помощью цепных ядерных реакций.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исследования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-проанализировать материал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-изучить понятие ядерной энергетике с помощью дополнительной литературы и материалов Интернета.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-проследить, изучить в Интернете и в особых заведениях принцип работы ядерного реактора.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-провести опрос людей по моей теме.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если в мире будет процветать ядерная энергетика, дающая пользу обществу, то мы сможем избавиться от проблем, связанных с ресурсами.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16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2068" y="980728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Ядерный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реактор – устройство, предназначенное для организации управляемой, самоподдерживающейся цепной реакции деления, сопровождающейся выделением энергии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Идея о создании ядерной энергии появилась в 1930-х годах, когда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Энрико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Ферми доказал, что нейтроны могут расщеплять атом, выделяя энергию. Вскоре группа физиков Чикагского университета , возглавляемая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Энрико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Ферми, создали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1942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году первый в мире ядерный реактор, названный «Чикагской поленницей».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81" y="3068960"/>
            <a:ext cx="4375119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068960"/>
            <a:ext cx="3134884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08104" y="6021288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Энрико</a:t>
            </a:r>
            <a:r>
              <a:rPr lang="ru-RU" dirty="0" smtClean="0"/>
              <a:t> Ферми</a:t>
            </a:r>
          </a:p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6344453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«Чикагская поленница»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66733" y="611396"/>
            <a:ext cx="2592288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1.1 История создания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2068" y="188640"/>
            <a:ext cx="240973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1.Теоритическая часть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24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476672"/>
            <a:ext cx="84249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Группа советских физиков и инженеров под руководством Игоря Васильевича Курчатова, советский выдающийся физик, трижды Герой Социалистического труда, построили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ядерный реактор Ф-1 в лаборатории №2 АН СССР (Москва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1946 года. 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1948 году введен в действие реактор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И-1 для наработки оружейного плутония, и Советский союз стал первым создателем ядерного реактора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Европе.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27 июня 1954 года вступила встрой первая в мире атомная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электростанция АМ-1(«Атом мирный»),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имеющая мощность 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МВт,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городе Обнинске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58" y="2708920"/>
            <a:ext cx="3816424" cy="29969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5" y="2708920"/>
            <a:ext cx="2520280" cy="29969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23528" y="60212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Ядерный реактор Ф-1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602128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Игорь Васильевич Курчатов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75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341858822"/>
              </p:ext>
            </p:extLst>
          </p:nvPr>
        </p:nvGraphicFramePr>
        <p:xfrm>
          <a:off x="1979712" y="2204864"/>
          <a:ext cx="54006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92696"/>
            <a:ext cx="2592288" cy="17281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80728"/>
            <a:ext cx="2520280" cy="16561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684" y="980728"/>
            <a:ext cx="2664296" cy="16561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24944"/>
            <a:ext cx="2232248" cy="18177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699" y="2924944"/>
            <a:ext cx="2160240" cy="18177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79512" y="188640"/>
            <a:ext cx="2952328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1.2 Способы использования ядерного реактора</a:t>
            </a:r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88640"/>
            <a:ext cx="396044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1.3 Деление изотопов в активной зоне</a:t>
            </a: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521213947"/>
              </p:ext>
            </p:extLst>
          </p:nvPr>
        </p:nvGraphicFramePr>
        <p:xfrm>
          <a:off x="323528" y="76470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283968" y="476672"/>
            <a:ext cx="4680520" cy="313932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Вынужденное деление – это реакция расщепления ядра, происходящая при </a:t>
            </a:r>
            <a:r>
              <a:rPr lang="ru-RU" dirty="0"/>
              <a:t>внешнем воздействии. </a:t>
            </a:r>
            <a:r>
              <a:rPr lang="ru-RU" dirty="0" smtClean="0"/>
              <a:t> Спонтанное </a:t>
            </a:r>
            <a:r>
              <a:rPr lang="ru-RU" dirty="0"/>
              <a:t>деление – это деление ядра, происходящим без внешнего возбуждения, и дает такие же продукты, как и вынужденное </a:t>
            </a:r>
            <a:r>
              <a:rPr lang="ru-RU" dirty="0" smtClean="0"/>
              <a:t>деление: ядра более легких элементов и нейтроны. </a:t>
            </a:r>
          </a:p>
          <a:p>
            <a:r>
              <a:rPr lang="ru-RU" dirty="0" smtClean="0"/>
              <a:t>Для цепной ядерной реакции выбрали нейтроны, так как они нейтральны, поэтому сила кулоновского отталкивания равна нулю.  Нейтроны легко могут проникать в ядро.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3715839"/>
            <a:ext cx="5616624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Урановая руда, добытая в шахте, измельчается для отделения диоксид урана. Для повышения концентрации урана-235  </a:t>
            </a:r>
            <a:r>
              <a:rPr lang="ru-RU" dirty="0" err="1" smtClean="0"/>
              <a:t>гексафторид</a:t>
            </a:r>
            <a:r>
              <a:rPr lang="ru-RU" dirty="0" smtClean="0"/>
              <a:t> урана обогащают заводах по разделению изотопов. Затем обогащенный уран снова переводят в твердый диоксид урана, из которого изготавливают топливные таблетки (</a:t>
            </a:r>
            <a:r>
              <a:rPr lang="ru-RU" dirty="0" err="1" smtClean="0"/>
              <a:t>твэлы</a:t>
            </a:r>
            <a:r>
              <a:rPr lang="ru-RU" dirty="0" smtClean="0"/>
              <a:t>). </a:t>
            </a:r>
          </a:p>
          <a:p>
            <a:r>
              <a:rPr lang="ru-RU" dirty="0" smtClean="0"/>
              <a:t>ТВЭЛ(тепловыделяющий элемент)-основной элемент ядерного реактора, в котором находится ядерное топливо и генерируется тепло за счет деления ядра. 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608" y="3933056"/>
            <a:ext cx="3110880" cy="22924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15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332656"/>
            <a:ext cx="316835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1.4 Виды атомных реакторов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052736"/>
            <a:ext cx="8784976" cy="535531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Ядерные реакторы могут быть гомогенными(ядерное горючее и замедлитель перемешаны) и гетерогенными(ядерное горючее и замедлитель находятся отдельно друг от друга).  В данное время существуют множество видов </a:t>
            </a:r>
            <a:r>
              <a:rPr lang="ru-RU" dirty="0"/>
              <a:t>ядерных реакторов</a:t>
            </a:r>
            <a:r>
              <a:rPr lang="ru-RU" dirty="0" smtClean="0"/>
              <a:t>: реакторы </a:t>
            </a:r>
            <a:r>
              <a:rPr lang="ru-RU" dirty="0"/>
              <a:t>на тепловых нейтронах, реакторы на быстрых нейтронах, реакторы на газовом охлаждении, реакторы на расплавленных солях. </a:t>
            </a:r>
            <a:endParaRPr lang="ru-RU" dirty="0" smtClean="0"/>
          </a:p>
          <a:p>
            <a:r>
              <a:rPr lang="ru-RU" b="1" dirty="0" smtClean="0"/>
              <a:t>1.ВВЭР</a:t>
            </a:r>
            <a:r>
              <a:rPr lang="ru-RU" dirty="0" smtClean="0"/>
              <a:t>. Эти виды реакторы имеют широкое применение, так как использует дешевое топливо и имеется большой опыт эксплуатации. Используется изотоп урана-235 в активной зоне, а замедлителем и теплоносителем является обычная вода.</a:t>
            </a:r>
          </a:p>
          <a:p>
            <a:r>
              <a:rPr lang="ru-RU" b="1" dirty="0" smtClean="0"/>
              <a:t>2.РБМК</a:t>
            </a:r>
            <a:r>
              <a:rPr lang="ru-RU" dirty="0" smtClean="0"/>
              <a:t>.  Имеет чуть другой принцип в отличие реактора ВВЭР. Используется изотоп низкообогащенный уран-235(1,8-3,6 % обогащение). Замедлителем являются графитовые стержни, а теплоносителем- вода(</a:t>
            </a:r>
            <a:r>
              <a:rPr lang="en-US" dirty="0" smtClean="0"/>
              <a:t>H2O)</a:t>
            </a:r>
            <a:r>
              <a:rPr lang="ru-RU" dirty="0" smtClean="0"/>
              <a:t>. Отсутствие применения </a:t>
            </a:r>
            <a:r>
              <a:rPr lang="ru-RU" dirty="0"/>
              <a:t>борного регулирования, отсутствие дорогостоящего </a:t>
            </a:r>
            <a:r>
              <a:rPr lang="ru-RU" dirty="0" smtClean="0"/>
              <a:t>корпуса.</a:t>
            </a:r>
          </a:p>
          <a:p>
            <a:r>
              <a:rPr lang="ru-RU" b="1" dirty="0" smtClean="0"/>
              <a:t>3.Тяжеловодный </a:t>
            </a:r>
            <a:r>
              <a:rPr lang="ru-RU" b="1" dirty="0"/>
              <a:t>ядерный реактор</a:t>
            </a:r>
            <a:r>
              <a:rPr lang="ru-RU" dirty="0"/>
              <a:t>. Тяжеловодный ядерный реактор использует тяжелую воду в качестве замедлителем и </a:t>
            </a:r>
            <a:r>
              <a:rPr lang="ru-RU" dirty="0" smtClean="0"/>
              <a:t>теплоносителем(дейтерии </a:t>
            </a:r>
            <a:r>
              <a:rPr lang="ru-RU" dirty="0"/>
              <a:t>меньше поглощает нейтроны и эффективно замедляет </a:t>
            </a:r>
            <a:r>
              <a:rPr lang="ru-RU" dirty="0" smtClean="0"/>
              <a:t>их). </a:t>
            </a:r>
            <a:r>
              <a:rPr lang="ru-RU" dirty="0"/>
              <a:t>В активной зоне преобразуется тепловая энергия, которая переходит в первичный теплоноситель, а дальше во второй теплоноситель, где находится легкая вода. У</a:t>
            </a:r>
            <a:r>
              <a:rPr lang="ru-RU" dirty="0" smtClean="0"/>
              <a:t>лучшенный </a:t>
            </a:r>
            <a:r>
              <a:rPr lang="ru-RU" dirty="0"/>
              <a:t>нейтронный баланс, что можно использовать природный уран в качестве топлива или лишние нейтроны для наработки изотопов.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63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Стрелка вниз 13"/>
          <p:cNvSpPr/>
          <p:nvPr/>
        </p:nvSpPr>
        <p:spPr>
          <a:xfrm>
            <a:off x="4329684" y="1535088"/>
            <a:ext cx="484632" cy="504611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3347864" y="4557550"/>
            <a:ext cx="547869" cy="43548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71075079"/>
              </p:ext>
            </p:extLst>
          </p:nvPr>
        </p:nvGraphicFramePr>
        <p:xfrm>
          <a:off x="2159732" y="1124744"/>
          <a:ext cx="482453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Стрелка вправо 10"/>
          <p:cNvSpPr/>
          <p:nvPr/>
        </p:nvSpPr>
        <p:spPr>
          <a:xfrm>
            <a:off x="3347864" y="2088760"/>
            <a:ext cx="547868" cy="386511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flipH="1">
            <a:off x="5166064" y="4508914"/>
            <a:ext cx="540061" cy="43548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404257" y="1916832"/>
            <a:ext cx="1943607" cy="864096"/>
          </a:xfrm>
          <a:prstGeom prst="flowChart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Экономия полезных ископаемых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36807" y="476672"/>
            <a:ext cx="1800200" cy="10515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Непрерывное производство электроэнергии</a:t>
            </a:r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 flipH="1">
            <a:off x="5148062" y="2039699"/>
            <a:ext cx="576066" cy="43557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24128" y="1916832"/>
            <a:ext cx="1872208" cy="86409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Уменьшает загрязнение атмосферы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724128" y="4177219"/>
            <a:ext cx="2232248" cy="103055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Малый опыт переработки радиоактивных отходов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404257" y="4093097"/>
            <a:ext cx="1943607" cy="98668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Выброс большого количества теплоты</a:t>
            </a:r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 flipV="1">
            <a:off x="4329684" y="4970314"/>
            <a:ext cx="386332" cy="47491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636807" y="5445224"/>
            <a:ext cx="1799288" cy="10801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Облучение радиации. Появление болезней</a:t>
            </a:r>
            <a:endParaRPr lang="ru-RU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856"/>
            <a:ext cx="2736304" cy="15647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8856"/>
            <a:ext cx="2664296" cy="15985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6" name="Стрелка вправо 45"/>
          <p:cNvSpPr/>
          <p:nvPr/>
        </p:nvSpPr>
        <p:spPr>
          <a:xfrm rot="13694796">
            <a:off x="4668707" y="2759648"/>
            <a:ext cx="1365453" cy="48463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право 44"/>
          <p:cNvSpPr/>
          <p:nvPr/>
        </p:nvSpPr>
        <p:spPr>
          <a:xfrm rot="18373525">
            <a:off x="2965539" y="2782912"/>
            <a:ext cx="1365453" cy="48463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24128" y="3015270"/>
            <a:ext cx="1872208" cy="106180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Производит большое количество энергии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404257" y="3068960"/>
            <a:ext cx="1943607" cy="81947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Низкая стоимость эксплуатации</a:t>
            </a:r>
            <a:endParaRPr lang="ru-RU" dirty="0"/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207769"/>
            <a:ext cx="2808313" cy="15071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5" y="5301208"/>
            <a:ext cx="2664299" cy="14137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91184"/>
            <a:ext cx="8928992" cy="55781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251520" y="145396"/>
            <a:ext cx="230425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2.Практическая часть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9552" y="570301"/>
            <a:ext cx="649268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2.1 Принцип работы ядерного реактора на тепловых нейтронах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43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986</Words>
  <Application>Microsoft Office PowerPoint</Application>
  <PresentationFormat>Экран (4:3)</PresentationFormat>
  <Paragraphs>80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Ядерный реактор как источник бесконечной энергии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Ядерный реактор как источник бесконечной энергии</dc:title>
  <dc:creator>user</dc:creator>
  <cp:lastModifiedBy>Вячеслав</cp:lastModifiedBy>
  <cp:revision>65</cp:revision>
  <dcterms:created xsi:type="dcterms:W3CDTF">2024-09-08T15:07:49Z</dcterms:created>
  <dcterms:modified xsi:type="dcterms:W3CDTF">2025-04-03T19:07:30Z</dcterms:modified>
</cp:coreProperties>
</file>