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5" r:id="rId2"/>
    <p:sldId id="256" r:id="rId3"/>
    <p:sldId id="257" r:id="rId4"/>
    <p:sldId id="258" r:id="rId5"/>
    <p:sldId id="271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09" autoAdjust="0"/>
    <p:restoredTop sz="94660"/>
  </p:normalViewPr>
  <p:slideViewPr>
    <p:cSldViewPr>
      <p:cViewPr>
        <p:scale>
          <a:sx n="64" d="100"/>
          <a:sy n="64" d="100"/>
        </p:scale>
        <p:origin x="-1968" y="-59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1173246262680765E-2"/>
          <c:y val="7.4616506270049607E-2"/>
          <c:w val="0.94882675373731928"/>
          <c:h val="0.87328500604091164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Опасно-вызывает лучевую болезнь</c:v>
                </c:pt>
              </c:strCache>
            </c:strRef>
          </c:tx>
          <c:dLbls>
            <c:dLbl>
              <c:idx val="0"/>
              <c:layout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DB0-4116-819B-50B0E451C905}"/>
                </c:ext>
              </c:extLst>
            </c:dLbl>
            <c:delete val="1"/>
            <c:spPr>
              <a:noFill/>
              <a:ln>
                <a:noFill/>
              </a:ln>
              <a:effectLst/>
            </c:spPr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B78-4371-A8B5-A6F23CFE608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Опасно-гибель всего живого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B78-4371-A8B5-A6F23CFE608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Опасно-пострадает экология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B78-4371-A8B5-A6F23CFE608F}"/>
            </c:ext>
          </c:extLst>
        </c:ser>
        <c:axId val="157865472"/>
        <c:axId val="157867008"/>
      </c:barChart>
      <c:catAx>
        <c:axId val="157865472"/>
        <c:scaling>
          <c:orientation val="minMax"/>
        </c:scaling>
        <c:axPos val="b"/>
        <c:numFmt formatCode="General" sourceLinked="1"/>
        <c:majorTickMark val="none"/>
        <c:tickLblPos val="nextTo"/>
        <c:crossAx val="157867008"/>
        <c:crosses val="autoZero"/>
        <c:auto val="1"/>
        <c:lblAlgn val="ctr"/>
        <c:lblOffset val="100"/>
      </c:catAx>
      <c:valAx>
        <c:axId val="157867008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57865472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26F2D6-A6D7-4114-A3F7-CC2AF618D904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B218C-7421-4A05-9A16-6DA5944BBF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4696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DB218C-7421-4A05-9A16-6DA5944BBF3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2438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88640"/>
            <a:ext cx="8013576" cy="626469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Краснодарский край, Туапсинский район, г. Туапсе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МБОУ СОШ № 2 им. М.Б. Ляха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Индивидуальный проект по предмету физика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Тема: «Опасность применения ядерного оружия»</a:t>
            </a:r>
          </a:p>
          <a:p>
            <a:pPr algn="ctr">
              <a:buNone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Капитанюк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Максим Владимирович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ученик 10 «А» класса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научный руководитель: учитель физики Бабкин М. М.</a:t>
            </a: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2025г. </a:t>
            </a: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183556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0"/>
            <a:ext cx="8219256" cy="692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Гибель живых существ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 descr="C:\Users\ASUS\Desktop\yadernyj-vzryv-750x469 555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9512" y="908720"/>
            <a:ext cx="460851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788024" y="980728"/>
            <a:ext cx="381642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Холод, отсутствие воды для питья, скудное освещение – приведёт к массовой гибели животных. Мощные штормы, морозы, которые приведут к замерзанию неглубоких водоёмов и прибрежных вод, прекращение воспроизводства планктона уничтожит кормовую базу для многих видов рыб и водных животных. Оставшиеся источники пищи будут настолько заражены радиацией и продуктами химических реакций, что их употребление будет губительно не менее других факторов.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Отсутствие воды для питья, скудное освещение приведут к массовой гибели животных.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543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280920" cy="2160239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решил поинтересоваться у всех опрошенных мною людей, что они знают об опасности применения ядерного оружия. Я предоставил несколько вариантов ответов: опасно – вызывает лучевую болезнь, опасно – гибель всего живого, опасно – пострадает экология. Всего было опрошено 35 человек.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19 человек посчитали, что больше всего будут страдать люди от лучевой болезни, 11 думают, что флора и фауна будет разрушена, и 5 считают, что экология очень пострадает.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827584" y="3068960"/>
          <a:ext cx="7776864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45636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8640"/>
            <a:ext cx="8892480" cy="6669360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Завершая работу над проектом, я пришел к выводу, что  в настоящее время доказано, что даже незначительное ионизирующее облучение может иметь тяжелые последствия для живых организмов и для человека. Скрытый генетический вред воздействия радиоактивности может проявиться у людей и через 20-25 лет и более  в эпидемии рака, лейкемии, лучевой болезни, врожденных уродствах. Причем тяжелые последствия поражения человеческого потомства обнаруживаются в третьем, четвертом поколении. Свидетельством тому служат жертвы атомных бомбардировок японских городов Хиросимы и Нагасаки, несчастных случаев на атомных электростанциях, многочисленных экспериментов с радиоактивными веществами, проводимыми в лабораториях развитых стран мира.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 Таким образом, из всех созданных к настоящему времени видов вооружения, наибольшую опасность для биосферы представляет оружие массового поражения, и в большей мере ядерное.  Его применение способно причинить природной среде такой ущерб, компенсировать который естественным путем она не в силах.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 К настоящему времени накоплено много фактов того, чтобы представить себе масштабы экологической катастрофы. Экологические последствия можно оценить. Примеры Хиросимы, Нагасаки, Чернобыля, Бикини позволяют сделать вывод, что в результате применения ядерного оружия был нанесен ущерб человеку и окружающей его природной и искусственной среде.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 От качества и своевременного решения проблем человечества зависит личное счастье и благополучие каждого из нас, поскольку все мы являемся членами не только города, страны, но и планеты в целом.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279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302433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Список литературы: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Региональная экология. Большакова В.Н.,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Таршис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Г.И.,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Безель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В.С.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Ядерная зима. Пархоменко В.П.,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Тарко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А.М.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Укрощение ядра. Андрюшин И.А., Чернышев А.К.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Создание первой советской ядерной бомбы. Путилова Е.А., Лещинская Л.В.,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Сагарова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Е.В.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Радиоактивные выбросы в биосферу. Гусев Н.Г., Беляев В.А.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Эволюция проблемы применения ядерного оружия. Жаркой М. Э.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Ядерное нераспространение.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Ахтамзян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И.А.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9" name="Picture 1" descr="C:\Users\ASUS\Desktop\9LwQvIotp4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924944"/>
            <a:ext cx="8280919" cy="37444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9126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92696"/>
            <a:ext cx="8077904" cy="1470025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Опасность применения ядерного оружия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2204864"/>
            <a:ext cx="3024336" cy="3528392"/>
          </a:xfrm>
        </p:spPr>
        <p:txBody>
          <a:bodyPr>
            <a:normAutofit/>
          </a:bodyPr>
          <a:lstStyle/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проекта:</a:t>
            </a:r>
          </a:p>
          <a:p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Капитанюк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Максим Владимирович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 10 В класса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проекта: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Бабкин М.М.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Колбас\Downloads\MediaGet Downloads\2927585483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95536" y="2276872"/>
            <a:ext cx="4896544" cy="41044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5722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4608512" cy="5976664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Актуальность: актуальность выбранной темы обусловлена распространением и использованием ядерного оружия, которое создаёт угрозу для мировой безопасности и стабильности.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расширить знания о последствиях использования ядерного оружия, а также ознакомить окружающих с понимание проблем, связанных с его распространением и последствиями его применения.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 Ознакомить с созданием ядерного оружия.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Проинформировать о последствиях применения ядерного оружия.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Провести классный час и опросы среди сверстников, направленные на повышение осведомлённости об опасности применения ядерного оружия.</a:t>
            </a:r>
          </a:p>
          <a:p>
            <a:pPr marL="0" indent="0">
              <a:buNone/>
            </a:pPr>
            <a:endParaRPr lang="ru-RU" sz="2000" dirty="0" smtClean="0"/>
          </a:p>
        </p:txBody>
      </p:sp>
      <p:pic>
        <p:nvPicPr>
          <p:cNvPr id="2050" name="Picture 2" descr="C:\Users\Колбас\Downloads\MediaGet Downloads\ЬРПАСП.jpe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788024" y="548681"/>
            <a:ext cx="4104456" cy="5400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5019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92494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Ядерное оружие -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оружие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массового поражения взрывного действия, основанное на использовании внутриядерной энергии. Энергия выделяется при делении ядер тяжелых элементов (урана-235 или плутония-239) в результате цепной реакции.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Ядерное оружие – одно из самых жутких изобретений человечества, которое одновременно и гарантирует странам – его обладателям безопасность, и подвергает угрозе уничтожения всю нашу планету. Являясь плодом технического и научного прогресса, оно, тем не менее, вызывало ужас учёных даже на самых ранних стадиях разработки.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284984"/>
            <a:ext cx="8229600" cy="32298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Колбас\Downloads\MediaGet Downloads\наука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899592" y="3068960"/>
            <a:ext cx="7704856" cy="32403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8721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274638"/>
            <a:ext cx="3888432" cy="581865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Необходимо отметить научный вклад в изучение радиоактивности, который принёс Эрнест Резерфорд. Именно он выявил, что радиация, в сущности, представляет собой распад атомов с появлением других микрочастиц. Он проводил опыты с альфа-частицами и золотой фольгой, в ходе которых выяснил, что в атоме есть положительно заряженное ядро.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ASUS\Desktop\1367771177_101062003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489654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539552" y="260648"/>
            <a:ext cx="7992888" cy="11521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Роль ядерного оружия в международных отношениях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5040560"/>
          </a:xfrm>
        </p:spPr>
        <p:txBody>
          <a:bodyPr>
            <a:normAutofit fontScale="32500" lnSpcReduction="20000"/>
          </a:bodyPr>
          <a:lstStyle/>
          <a:p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Одной из самых основных ролей ядерного оружия является создание эффекта сдерживания и отпугивания. Государства, обладающие ядерным оружием, стремятся создать такую ситуацию, чтобы потенциальные противники не решались атаковать их, опасаясь возможного ядерного ответа. Это создаёт стабильность и предотвращает вооружённые конфликты между государствами.</a:t>
            </a: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Для государств – ядерных держав ядерное оружие является средством гарантирования своей безопасности. Они полагаются на ядерное оружие, чтобы защитить свою территорию и национальные интересы от потенциальных угроз. Это позволяет им укреплять свою позицию в международных отношениях и обеспечивать свою независимость. </a:t>
            </a: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В целом, роль ядерного оружия в международных отношениях сложна и многогранна. Оно может быть как средством сдерживания и гарантией безопасности, так и источником рисков и вызовов. Поэтому, вопросы ядерного разоружения и нераспространения остаются важными в международной политике и требуют постоянного внимания и усилий со стороны государств и международных организаций.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077072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381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80920" cy="11521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Климатические и экологические последствия</a:t>
            </a:r>
            <a:endParaRPr lang="ru-RU" sz="3600" b="1" dirty="0"/>
          </a:p>
        </p:txBody>
      </p:sp>
      <p:pic>
        <p:nvPicPr>
          <p:cNvPr id="4" name="Рисунок 3" descr="C:\Users\Пользователь\Desktop\2f5629d0e375380205020a5ad0429356.900x648x1 55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365105"/>
            <a:ext cx="7416824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1412776"/>
            <a:ext cx="87129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dirty="0" smtClean="0"/>
              <a:t>Пожары. В воздух поднимутся облака пыли и масса сажи.</a:t>
            </a:r>
          </a:p>
          <a:p>
            <a:pPr algn="just">
              <a:defRPr/>
            </a:pPr>
            <a:r>
              <a:rPr lang="ru-RU" dirty="0" smtClean="0"/>
              <a:t>Огненные торнадо. Одной из их особенностей является выброс в верхние слои атмосферы большого количества сажи, а она практически не пропускает солнечный свет. </a:t>
            </a:r>
          </a:p>
          <a:p>
            <a:pPr algn="just">
              <a:defRPr/>
            </a:pPr>
            <a:r>
              <a:rPr lang="ru-RU" dirty="0" smtClean="0"/>
              <a:t>Образуются сажевые облака. Из-за них поверхность земли остынет. Средняя температура на суше опустится на 15-20 градусов. </a:t>
            </a:r>
          </a:p>
          <a:p>
            <a:pPr algn="just">
              <a:defRPr/>
            </a:pPr>
            <a:r>
              <a:rPr lang="ru-RU" dirty="0" smtClean="0"/>
              <a:t>Не будет дождя, а поверхность земли промерзнет на несколько метров в глубину, лишая уцелевших живых существ, пресной питьевой воды.</a:t>
            </a:r>
          </a:p>
          <a:p>
            <a:pPr algn="just">
              <a:defRPr/>
            </a:pPr>
            <a:r>
              <a:rPr lang="ru-RU" dirty="0" smtClean="0"/>
              <a:t>Исчезнет масса современных видов растений и животных.</a:t>
            </a:r>
          </a:p>
          <a:p>
            <a:pPr algn="just">
              <a:defRPr/>
            </a:pPr>
            <a:r>
              <a:rPr lang="ru-RU" dirty="0" smtClean="0"/>
              <a:t>Нарушится тепловой баланс и увеличится поглощение солнечной энергии. </a:t>
            </a:r>
          </a:p>
        </p:txBody>
      </p:sp>
    </p:spTree>
    <p:extLst>
      <p:ext uri="{BB962C8B-B14F-4D97-AF65-F5344CB8AC3E}">
        <p14:creationId xmlns="" xmlns:p14="http://schemas.microsoft.com/office/powerpoint/2010/main" val="10454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Радиоактивное загрязнение планеты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 descr="C:\Users\Пользователь\Desktop\scale_1200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980728"/>
            <a:ext cx="3779911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067944" y="980729"/>
            <a:ext cx="46805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Всё живое на земле, пережившее взрывы, мощностью от 10 тысяч мегатонн, и пожары, подвергнется радиоактивному облучению.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Последствием воздействия станет изменяющийся видовой состав экосистем, разрушение трофических связей и общая деградация экосистем. Это приведет к снижению генетической устойчивости в популяциях, особенно у быстро размножающихся видов.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людей, находящихся в зонах с высокими уровнями излучений возникнет тяжелая форма лучевой болезни. Выжившее население будет подвержено риску раковых заболеваний.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Разрушение генетических структур под действием радиации распространится не только на одно поколение.</a:t>
            </a:r>
          </a:p>
        </p:txBody>
      </p:sp>
    </p:spTree>
    <p:extLst>
      <p:ext uri="{BB962C8B-B14F-4D97-AF65-F5344CB8AC3E}">
        <p14:creationId xmlns="" xmlns:p14="http://schemas.microsoft.com/office/powerpoint/2010/main" val="117201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0"/>
            <a:ext cx="8280920" cy="9087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Разрушение озонового слоя</a:t>
            </a:r>
            <a:endParaRPr lang="ru-RU" sz="3600" b="1" dirty="0"/>
          </a:p>
        </p:txBody>
      </p:sp>
      <p:pic>
        <p:nvPicPr>
          <p:cNvPr id="4" name="Рисунок 3" descr="C:\Users\Пользователь\Desktop\6-ekologiya-zemli (1)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3563888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635896" y="692697"/>
            <a:ext cx="550810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Ядерные взрывы приведут к быстрому и полному уничтожению озонового слоя. 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очищения воздуха от аэрозольного загрязнения планета окажется под жёстким ультрафиолетовым излучением.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Ультрафиолет вызовет ожоги и рак кожи, повреждения сетчатки, слепоту, повлияет на гормональный фон, разрушит иммунитет. 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растений изменится активность ферментов и гормонов, синтез пигментов, интенсивность фотосинтеза. В результате в растениях может практически прекратиться фотосинтез, а такие представители флоры как сине-зеленые водоросли могут и вовсе исчезнуть.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действием ультрафиолета разрушатся мембраны клеток и клеточные оболочки. А это влечет гибель микромира, находящегося под действием солнечных лучей.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Восстановление озонового слоя может стать практически невозможным. На это может потребоваться несколько веков.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154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878</Words>
  <Application>Microsoft Office PowerPoint</Application>
  <PresentationFormat>Экран (4:3)</PresentationFormat>
  <Paragraphs>76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Опасность применения ядерного оружия</vt:lpstr>
      <vt:lpstr>Слайд 3</vt:lpstr>
      <vt:lpstr> Ядерное оружие - оружие массового поражения взрывного действия, основанное на использовании внутриядерной энергии. Энергия выделяется при делении ядер тяжелых элементов (урана-235 или плутония-239) в результате цепной реакции.     Ядерное оружие – одно из самых жутких изобретений человечества, которое одновременно и гарантирует странам – его обладателям безопасность, и подвергает угрозе уничтожения всю нашу планету. Являясь плодом технического и научного прогресса, оно, тем не менее, вызывало ужас учёных даже на самых ранних стадиях разработки. </vt:lpstr>
      <vt:lpstr>Необходимо отметить научный вклад в изучение радиоактивности, который принёс Эрнест Резерфорд. Именно он выявил, что радиация, в сущности, представляет собой распад атомов с появлением других микрочастиц. Он проводил опыты с альфа-частицами и золотой фольгой, в ходе которых выяснил, что в атоме есть положительно заряженное ядро.</vt:lpstr>
      <vt:lpstr>Роль ядерного оружия в международных отношениях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Летучие  мыши</dc:title>
  <dc:creator>Колбас</dc:creator>
  <cp:lastModifiedBy>ASUS</cp:lastModifiedBy>
  <cp:revision>48</cp:revision>
  <dcterms:created xsi:type="dcterms:W3CDTF">2022-02-13T14:12:14Z</dcterms:created>
  <dcterms:modified xsi:type="dcterms:W3CDTF">2025-04-03T16:06:03Z</dcterms:modified>
</cp:coreProperties>
</file>