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71" y="1772816"/>
            <a:ext cx="7772400" cy="1944216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 по предмету химии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«ВОДА-ИСТОЧНИК ЖИЗНИ НА ЗЕМЛЕ»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789040"/>
            <a:ext cx="6400800" cy="2304256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Матвеев Константин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Сергеевич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Научный руководитель:</a:t>
            </a:r>
          </a:p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читель химии Паршин А.В.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8924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Краснодарский край, Туапсинский район, г. Туапсе</a:t>
            </a:r>
          </a:p>
          <a:p>
            <a:pPr lvl="0" algn="ctr">
              <a:spcBef>
                <a:spcPct val="0"/>
              </a:spcBef>
            </a:pPr>
            <a:r>
              <a:rPr lang="ru-RU" sz="16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МБОУ СОШ № 2 им. М.Б. Ляха</a:t>
            </a:r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600" dirty="0">
              <a:solidFill>
                <a:srgbClr val="FFFFFF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602128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2025г.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46917"/>
            <a:ext cx="4678449" cy="257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105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0874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обезвоживания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9829"/>
            <a:ext cx="4746104" cy="2975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152436"/>
            <a:ext cx="4608512" cy="33360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9800" y="1284303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воды в жизни и организме человека огромна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36510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ее недостатка появляется обезвоживание</a:t>
            </a:r>
          </a:p>
        </p:txBody>
      </p:sp>
    </p:spTree>
    <p:extLst>
      <p:ext uri="{BB962C8B-B14F-4D97-AF65-F5344CB8AC3E}">
        <p14:creationId xmlns:p14="http://schemas.microsoft.com/office/powerpoint/2010/main" val="178590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3096" y="1374409"/>
            <a:ext cx="7408333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вода играет важнейшую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endParaRPr lang="ru-RU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«Значение </a:t>
            </a: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в природе»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8640960" cy="42930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0107" y="19168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- важнейший минерал на Земле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062" y="245282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- причина эволюции на Земле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6291" y="2976045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многих животных и растений вода – дом родной</a:t>
            </a:r>
          </a:p>
        </p:txBody>
      </p:sp>
    </p:spTree>
    <p:extLst>
      <p:ext uri="{BB962C8B-B14F-4D97-AF65-F5344CB8AC3E}">
        <p14:creationId xmlns:p14="http://schemas.microsoft.com/office/powerpoint/2010/main" val="26812583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401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</a:t>
            </a:r>
            <a:r>
              <a:rPr lang="ru-RU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52928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№1</a:t>
            </a:r>
            <a:endParaRPr lang="ru-RU" sz="2800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900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9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Выявить достаточное ли количество воды потребляют члены моей семьи в </a:t>
            </a:r>
            <a:r>
              <a:rPr lang="ru-RU" sz="39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сутки</a:t>
            </a:r>
          </a:p>
          <a:p>
            <a:pPr algn="l"/>
            <a:r>
              <a:rPr lang="ru-RU" sz="39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 исследования </a:t>
            </a:r>
            <a:r>
              <a:rPr lang="ru-RU" sz="39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являлись члены моей </a:t>
            </a:r>
            <a:r>
              <a:rPr lang="ru-RU" sz="3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</a:p>
          <a:p>
            <a:pPr algn="l"/>
            <a:r>
              <a:rPr lang="ru-RU" sz="3900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проведения</a:t>
            </a:r>
            <a:r>
              <a:rPr lang="ru-RU" sz="39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9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февраля </a:t>
            </a:r>
            <a:r>
              <a:rPr lang="ru-RU" sz="39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9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марта</a:t>
            </a:r>
          </a:p>
          <a:p>
            <a:pPr algn="l"/>
            <a:r>
              <a:rPr lang="ru-RU" sz="39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9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Все члены моей семьи выпивают не достаточное количество воды в день. </a:t>
            </a:r>
          </a:p>
          <a:p>
            <a:pPr algn="l"/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0086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780928"/>
            <a:ext cx="8064895" cy="3450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С потом уходила старая вода из моего организма, и поэтому мне нужно было восполнить организм новой водой, чтобы не было обезвоживания. Поэтому после урока физкультуры я сразу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ходил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столовую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выпивал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2527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2</a:t>
            </a: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Нужно ли употреблять воду во время и после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800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объект №1</a:t>
            </a:r>
            <a:b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490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429000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4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я </a:t>
            </a:r>
            <a:r>
              <a:rPr lang="ru-RU" sz="4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подтвердил </a:t>
            </a:r>
            <a:r>
              <a:rPr lang="ru-RU" sz="4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гипотезу: «вода – важный элемент в жизнедеятельности планеты» и </a:t>
            </a:r>
            <a:r>
              <a:rPr lang="ru-RU" sz="4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 </a:t>
            </a:r>
            <a:r>
              <a:rPr lang="ru-RU" sz="4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49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4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281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74938"/>
            <a:ext cx="5616624" cy="39224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это не просто основной источник жизни на Земле, это и есть сама жизнь</a:t>
            </a:r>
          </a:p>
        </p:txBody>
      </p:sp>
    </p:spTree>
    <p:extLst>
      <p:ext uri="{BB962C8B-B14F-4D97-AF65-F5344CB8AC3E}">
        <p14:creationId xmlns:p14="http://schemas.microsoft.com/office/powerpoint/2010/main" val="30736683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1780108"/>
          </a:xfrm>
        </p:spPr>
        <p:txBody>
          <a:bodyPr>
            <a:noAutofit/>
          </a:bodyPr>
          <a:lstStyle/>
          <a:p>
            <a:pPr algn="just"/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вода - самое простое и привычное вещество на планете. Но в то же время она таит в себе множество загадок.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мне предстоит изучить в ходе моего проекта.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269" y="2636912"/>
            <a:ext cx="8208912" cy="1473200"/>
          </a:xfrm>
        </p:spPr>
        <p:txBody>
          <a:bodyPr/>
          <a:lstStyle/>
          <a:p>
            <a:pPr algn="just"/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воды в природе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717032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«вода – важный элемент в жизнедеятельности планеты»</a:t>
            </a:r>
          </a:p>
          <a:p>
            <a:pPr algn="just"/>
            <a:r>
              <a:rPr lang="ru-RU" sz="28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продукт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</a:t>
            </a:r>
          </a:p>
          <a:p>
            <a:pPr algn="just"/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751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581128"/>
            <a:ext cx="8208912" cy="1780108"/>
          </a:xfrm>
        </p:spPr>
        <p:txBody>
          <a:bodyPr>
            <a:noAutofit/>
          </a:bodyPr>
          <a:lstStyle/>
          <a:p>
            <a:pPr algn="l"/>
            <a:r>
              <a:rPr lang="ru-RU" sz="4000" b="1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1.Подобрать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изучить материал по теме исследования.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2.Определить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 свойства воды.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3.Определить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воды в жизни человека.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4.Выяснить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воды в живом и растительном мире.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5.Подтвердить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гипотезу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6.Провести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7.Сделать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269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80920" cy="3450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представляет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неорганическое соединение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химической формулой 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3200" b="1" baseline="-25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1. </a:t>
            </a:r>
            <a:r>
              <a:rPr lang="ru-RU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вода»</a:t>
            </a: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2459261"/>
            <a:ext cx="8352928" cy="439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0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12241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воды уникальна. Она существует сразу в трех агрегатных состояниях.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1.1 «Физические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воды»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6" y="2497737"/>
            <a:ext cx="6624736" cy="4365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55282" y="3140968"/>
            <a:ext cx="23092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жизнь на нашей планете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2336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25658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Вода относится к числу реакционноспособных веществ — она реагирует со многими простыми и сложными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активными металлами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активными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металлами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некоторыми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неметаллами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оксидами активных металлов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кислотными оксидами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1.2 «Химические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воды»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5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96753"/>
            <a:ext cx="8352927" cy="134535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покрывает  70%  территории нашей планеты.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Пресной воды всего 3%.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1.3 «Интересные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факты о воде»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542104"/>
            <a:ext cx="6854159" cy="431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0690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00200"/>
            <a:ext cx="8424936" cy="178010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За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свою жизнь человек выпивает 35 т воды.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Самая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чистая вода находится в Финляндии.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Достаточное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воды необходимо для здоровья сердца.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068960"/>
            <a:ext cx="4517390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909" y="2420888"/>
            <a:ext cx="3960440" cy="302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795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6264696" cy="3024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2.1 «Значение </a:t>
            </a:r>
            <a:r>
              <a:rPr lang="ru-RU" sz="40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в жизни человека»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07" y="3566524"/>
            <a:ext cx="4896544" cy="3188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3" y="980728"/>
            <a:ext cx="2306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никогда не лишать свой организм воды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077072"/>
            <a:ext cx="3672408" cy="267765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может создать для себя условия сохранения бесценного водного баланса</a:t>
            </a:r>
          </a:p>
        </p:txBody>
      </p:sp>
    </p:spTree>
    <p:extLst>
      <p:ext uri="{BB962C8B-B14F-4D97-AF65-F5344CB8AC3E}">
        <p14:creationId xmlns:p14="http://schemas.microsoft.com/office/powerpoint/2010/main" val="32837965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300</TotalTime>
  <Words>369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Исследовательский проект по предмету химии  Тема: «ВОДА-ИСТОЧНИК ЖИЗНИ НА ЗЕМЛЕ» </vt:lpstr>
      <vt:lpstr>Актуальность: вода - самое простое и привычное вещество на планете. Но в то же время она таит в себе множество загадок. Которые мне предстоит изучить в ходе моего проекта.</vt:lpstr>
      <vt:lpstr>Задачи: 1.Подобрать и изучить материал по теме исследования. 2.Определить состав и свойства воды. 3.Определить значение воды в жизни человека. 4.Выяснить значение воды в живом и растительном мире. 5.Подтвердить свою гипотезу 6.Провести эксперименты 7.Сделать вывод </vt:lpstr>
      <vt:lpstr>Часть 1. «Что такое вода» </vt:lpstr>
      <vt:lpstr>1.1 «Физические свойства воды» </vt:lpstr>
      <vt:lpstr>1.2 «Химические свойства воды» </vt:lpstr>
      <vt:lpstr>1.3 «Интересные факты о воде» </vt:lpstr>
      <vt:lpstr>3. За всю свою жизнь человек выпивает 35 т воды. 4. Самая чистая вода находится в Финляндии. 5. Достаточное количество воды необходимо для здоровья сердца. </vt:lpstr>
      <vt:lpstr>2.1 «Значение воды в жизни человека» </vt:lpstr>
      <vt:lpstr>Последствия обезвоживания</vt:lpstr>
      <vt:lpstr>2.2 «Значение воды в природе»</vt:lpstr>
      <vt:lpstr>Эксперименты </vt:lpstr>
      <vt:lpstr>Опыт № 2 Цель: Нужно ли употреблять воду во время и после тренировки Объект исследования – объект №1 </vt:lpstr>
      <vt:lpstr> В ходе работы я подтвердил свою гипотезу: «вода – важный элемент в жизнедеятельности планеты» и достиг цели проекта </vt:lpstr>
      <vt:lpstr>Вода – это не просто основной источник жизни на Земле, это и есть сама жизнь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Тема: «ВОДА-ИСТОЧНИК ЖИЗНИ НА ЗЕМЛЕ»</dc:title>
  <dc:creator>Ирина</dc:creator>
  <cp:lastModifiedBy>Матвеевы</cp:lastModifiedBy>
  <cp:revision>42</cp:revision>
  <dcterms:created xsi:type="dcterms:W3CDTF">2023-04-30T09:43:24Z</dcterms:created>
  <dcterms:modified xsi:type="dcterms:W3CDTF">2025-04-02T15:23:35Z</dcterms:modified>
</cp:coreProperties>
</file>