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Важно ли изучать морской мир в наше время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7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458911974315957"/>
                  <c:y val="0.1076416088606451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58911974315957"/>
                  <c:y val="-0.1863027845665013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Лист1!$A$2:$A$5</c15:sqref>
                  </c15:fullRef>
                </c:ext>
              </c:extLst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Лист1!$B$2:$B$5</c15:sqref>
                  </c15:fullRef>
                </c:ext>
              </c:extLst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46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7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2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61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641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16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11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95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629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9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956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2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900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9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1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7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8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CF6E0-8D56-4AE7-9F33-AE385BA454DB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33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4997" y="-109182"/>
            <a:ext cx="10065367" cy="3042480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МБОУ СОШ №2 имени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Б.М.Ляха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Тема</a:t>
            </a:r>
            <a:r>
              <a:rPr lang="en-US" dirty="0"/>
              <a:t>:</a:t>
            </a:r>
            <a:r>
              <a:rPr lang="ru-RU" dirty="0" smtClean="0"/>
              <a:t>«</a:t>
            </a:r>
            <a:r>
              <a:rPr lang="ru-RU" dirty="0"/>
              <a:t>Технологии для морских исследований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2585" y="3178957"/>
            <a:ext cx="8791575" cy="165576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Куралесин Георгий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Викторович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Ученик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класса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48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2.1 Анкетирование </a:t>
            </a:r>
            <a:r>
              <a:rPr lang="ru-RU" b="1" dirty="0" smtClean="0"/>
              <a:t>прохожих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1537" y="1758168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Большое </a:t>
            </a:r>
            <a:r>
              <a:rPr lang="ru-RU" dirty="0"/>
              <a:t>значение для любой темы является знание людей о ней, я решил спросить «Важно ли изучать морской мир в наше время» у незнакомых людей. Результаты я перенес в диаграмму.</a:t>
            </a:r>
          </a:p>
          <a:p>
            <a:endParaRPr lang="ru-RU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85193988"/>
              </p:ext>
            </p:extLst>
          </p:nvPr>
        </p:nvGraphicFramePr>
        <p:xfrm>
          <a:off x="2825087" y="3002507"/>
          <a:ext cx="6687403" cy="3437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5449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 и 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Гипотеза подтверждена, каждая новая морская перевозка несет большие последствия экологии.</a:t>
            </a:r>
          </a:p>
          <a:p>
            <a:r>
              <a:rPr lang="ru-RU" dirty="0"/>
              <a:t>Цель достигнута.</a:t>
            </a:r>
          </a:p>
          <a:p>
            <a:r>
              <a:rPr lang="ru-RU" dirty="0"/>
              <a:t>Задачи выполнены.</a:t>
            </a:r>
          </a:p>
          <a:p>
            <a:r>
              <a:rPr lang="ru-RU" dirty="0"/>
              <a:t>Данные этой темы может использовать учитель географии для проведения </a:t>
            </a:r>
            <a:r>
              <a:rPr lang="ru-RU" dirty="0" smtClean="0"/>
              <a:t>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96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46" y="-232012"/>
            <a:ext cx="9905998" cy="1478570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935" y="709683"/>
            <a:ext cx="10451909" cy="577300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     </a:t>
            </a:r>
            <a:r>
              <a:rPr lang="ru-RU" b="1" dirty="0" smtClean="0"/>
              <a:t>Актуальность</a:t>
            </a:r>
            <a:r>
              <a:rPr lang="ru-RU" dirty="0"/>
              <a:t>: современные технологии позволяют исследователям изучать морскую среду, выявлять последствия загрязнения и изменять методы управления ресурсами. Изучение этих технологий не только расширяет кругозор учащихся, но и формирует у них осознание важности охраны водных ресурсов, что критически важно для будущего планеты.</a:t>
            </a:r>
          </a:p>
          <a:p>
            <a:r>
              <a:rPr lang="ru-RU" b="1" dirty="0" smtClean="0"/>
              <a:t>      Цель</a:t>
            </a:r>
            <a:r>
              <a:rPr lang="ru-RU" dirty="0"/>
              <a:t>: изучить и проанализировать современные технологии, применяемые в морских исследованиях. Оценить их эффективность и влияние на охрану морской экосистемы, а также изучить перспективы развития и применения в будущем.</a:t>
            </a:r>
          </a:p>
          <a:p>
            <a:r>
              <a:rPr lang="ru-RU" b="1" dirty="0"/>
              <a:t>  </a:t>
            </a:r>
            <a:r>
              <a:rPr lang="ru-RU" b="1" dirty="0" smtClean="0"/>
              <a:t>   Гипотеза</a:t>
            </a:r>
            <a:r>
              <a:rPr lang="ru-RU" dirty="0"/>
              <a:t>: разработка технологий для мониторинга состояния морских экосистем может привести к улучшению здоровья прибрежных зон</a:t>
            </a:r>
          </a:p>
          <a:p>
            <a:r>
              <a:rPr lang="ru-RU" b="1" dirty="0"/>
              <a:t>    Задачи</a:t>
            </a:r>
            <a:r>
              <a:rPr lang="ru-RU" dirty="0"/>
              <a:t>:  </a:t>
            </a:r>
          </a:p>
          <a:p>
            <a:r>
              <a:rPr lang="ru-RU" dirty="0"/>
              <a:t>1. Исследовать существующие технологии для морских исследований.</a:t>
            </a:r>
          </a:p>
          <a:p>
            <a:r>
              <a:rPr lang="ru-RU" dirty="0"/>
              <a:t>2. Оценить преимущества и недостатки глубоководных роботов.</a:t>
            </a:r>
          </a:p>
          <a:p>
            <a:r>
              <a:rPr lang="ru-RU" dirty="0"/>
              <a:t>3. Анализировать методы визуализации данных.</a:t>
            </a:r>
          </a:p>
          <a:p>
            <a:r>
              <a:rPr lang="ru-RU" dirty="0"/>
              <a:t>4. Рассмотреть возможности сочетания традиционных и современных подходов в исследовательской практике.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354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Виды технологий для морских исследований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 Автономные подводные аппараты (AUV)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 2. Гидрографические зонды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3. Спутниковая технология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4. Системы мониторинга рыболовства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5. Дистанционное управление подводными аппаратами (ROV)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6. Акустические технологии</a:t>
            </a:r>
            <a:r>
              <a:rPr lang="ru-RU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979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ru-RU" dirty="0"/>
              <a:t> 1.1 </a:t>
            </a:r>
            <a:r>
              <a:rPr lang="ru-RU" b="1" dirty="0"/>
              <a:t>Влияние морских технологий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78570"/>
            <a:ext cx="9905999" cy="4312631"/>
          </a:xfrm>
        </p:spPr>
        <p:txBody>
          <a:bodyPr>
            <a:normAutofit/>
          </a:bodyPr>
          <a:lstStyle/>
          <a:p>
            <a:r>
              <a:rPr lang="ru-RU" dirty="0"/>
              <a:t>1. Экономика и </a:t>
            </a:r>
            <a:r>
              <a:rPr lang="ru-RU" dirty="0" smtClean="0"/>
              <a:t>торговля</a:t>
            </a:r>
            <a:endParaRPr lang="en-US" dirty="0" smtClean="0"/>
          </a:p>
          <a:p>
            <a:r>
              <a:rPr lang="ru-RU" dirty="0"/>
              <a:t>2. Добыча </a:t>
            </a:r>
            <a:r>
              <a:rPr lang="ru-RU" dirty="0" smtClean="0"/>
              <a:t>ресурсов</a:t>
            </a:r>
            <a:endParaRPr lang="en-US" dirty="0" smtClean="0"/>
          </a:p>
          <a:p>
            <a:r>
              <a:rPr lang="ru-RU" dirty="0"/>
              <a:t>3. Охрана окружающей </a:t>
            </a:r>
            <a:r>
              <a:rPr lang="ru-RU" dirty="0" smtClean="0"/>
              <a:t>среды</a:t>
            </a:r>
            <a:endParaRPr lang="en-US" dirty="0" smtClean="0"/>
          </a:p>
          <a:p>
            <a:r>
              <a:rPr lang="ru-RU" dirty="0"/>
              <a:t>4. Научные </a:t>
            </a:r>
            <a:r>
              <a:rPr lang="ru-RU" dirty="0" smtClean="0"/>
              <a:t>исследования</a:t>
            </a:r>
            <a:endParaRPr lang="en-US" dirty="0" smtClean="0"/>
          </a:p>
          <a:p>
            <a:r>
              <a:rPr lang="ru-RU" dirty="0"/>
              <a:t>5. Климатические </a:t>
            </a:r>
            <a:r>
              <a:rPr lang="ru-RU" dirty="0" smtClean="0"/>
              <a:t>изменения</a:t>
            </a:r>
            <a:endParaRPr lang="en-US" dirty="0" smtClean="0"/>
          </a:p>
          <a:p>
            <a:r>
              <a:rPr lang="ru-RU" dirty="0"/>
              <a:t>6. Интернет и </a:t>
            </a:r>
            <a:r>
              <a:rPr lang="ru-RU" dirty="0" smtClean="0"/>
              <a:t>связь</a:t>
            </a:r>
            <a:endParaRPr lang="en-US" dirty="0" smtClean="0"/>
          </a:p>
          <a:p>
            <a:r>
              <a:rPr lang="ru-RU" dirty="0"/>
              <a:t>7. Рыболовство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792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1.2 </a:t>
            </a:r>
            <a:r>
              <a:rPr lang="ru-RU" sz="2800" dirty="0" smtClean="0">
                <a:solidFill>
                  <a:schemeClr val="tx1"/>
                </a:solidFill>
              </a:rPr>
              <a:t>Автономные </a:t>
            </a:r>
            <a:r>
              <a:rPr lang="ru-RU" sz="2800" dirty="0">
                <a:solidFill>
                  <a:schemeClr val="tx1"/>
                </a:solidFill>
              </a:rPr>
              <a:t>подводные аппараты (AUV)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758168"/>
            <a:ext cx="5232092" cy="35417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Автономные подводные аппараты — это такие устройства, которые могут сами плавать под водой и выполнять разные задачи. Они используются для изучения океана, поиска полезных ископаемых на дне, археологических раскопок на море, а также в военных и коммерческих целях.</a:t>
            </a:r>
            <a:endParaRPr lang="ru-RU" dirty="0"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851" y="1792584"/>
            <a:ext cx="5258937" cy="288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48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1.3 Гидрографические зонды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892371"/>
            <a:ext cx="5614230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Гидрографические зонды — это приборы, которые измеряют глубину водоёмов и изучают морское дно. С их помощью создают карты глубин, изучают топографию под водой и исследуют процессы, которые происходят в воде.</a:t>
            </a:r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14" y="1892371"/>
            <a:ext cx="4769865" cy="298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71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1.4 Спутниковая технология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515" y="1676281"/>
            <a:ext cx="6657595" cy="457439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Спутники помогают учёным узнавать про океан. Они собирают информацию о воде, её движении, высоте волн, растениях и животных. Это помогает понять, как меняется погода, как чувствуют себя морские обитатели и как использовать океанские богатства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Спутники также помогают находить разливы нефти, пропавшие корабли и спасать людей. Современные технологии позволяют быстро и точно узнавать об океане.</a:t>
            </a:r>
          </a:p>
          <a:p>
            <a:endParaRPr lang="ru-RU" dirty="0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12" y="2001554"/>
            <a:ext cx="3958028" cy="263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613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1.5 Системы мониторинга рыболовства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67099"/>
            <a:ext cx="6078253" cy="4342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Системы мониторинга рыболовства – ключевой инструмент для управления и контроля рыбных ресурсов. Они позволяют отслеживать рыболовные операции, устанавливать квоты, оценивать запасы рыбы и предотвращать незаконный, нерегулируемый и неуправляемый лов, что способствует устойчивому использованию рыбных запасов.</a:t>
            </a:r>
            <a:endParaRPr lang="ru-RU" dirty="0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593" y="1567099"/>
            <a:ext cx="3817050" cy="381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727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1.7 Акустические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5286684" cy="354171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Акустические технологии – это область </a:t>
            </a:r>
            <a:r>
              <a:rPr lang="ru-RU" dirty="0" smtClean="0"/>
              <a:t>науки, </a:t>
            </a:r>
            <a:r>
              <a:rPr lang="ru-RU" dirty="0"/>
              <a:t>связанная с изучением и использованием звука для различных целей. Они широко применяются в медицине, науке, индустрии, развлечениях и других сферах. Особенно в морях и океанах.</a:t>
            </a:r>
            <a:endParaRPr lang="ru-RU" dirty="0"/>
          </a:p>
        </p:txBody>
      </p:sp>
      <p:pic>
        <p:nvPicPr>
          <p:cNvPr id="5124" name="Picture 4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8"/>
          <a:stretch/>
        </p:blipFill>
        <p:spPr bwMode="auto">
          <a:xfrm>
            <a:off x="6823881" y="2097088"/>
            <a:ext cx="4530690" cy="304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1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40</TotalTime>
  <Words>557</Words>
  <Application>Microsoft Office PowerPoint</Application>
  <PresentationFormat>Широкоэкранный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Tw Cen MT</vt:lpstr>
      <vt:lpstr>Контур</vt:lpstr>
      <vt:lpstr>МБОУ СОШ №2 имени Б.М.Ляха Тема:«Технологии для морских исследований»</vt:lpstr>
      <vt:lpstr>Введение</vt:lpstr>
      <vt:lpstr>1. Виды технологий для морских исследований </vt:lpstr>
      <vt:lpstr> 1.1 Влияние морских технологий в мире</vt:lpstr>
      <vt:lpstr>1.2 Автономные подводные аппараты (AUV) </vt:lpstr>
      <vt:lpstr>1.3 Гидрографические зонды</vt:lpstr>
      <vt:lpstr>1.4 Спутниковая технология </vt:lpstr>
      <vt:lpstr>1.5 Системы мониторинга рыболовства </vt:lpstr>
      <vt:lpstr> 1.7 Акустические технологии</vt:lpstr>
      <vt:lpstr>2.1 Анкетирование прохожих</vt:lpstr>
      <vt:lpstr>Заключение и выводы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№2 имени Б.М.Ляха Тема:«Технологии для морских исследований»</dc:title>
  <dc:creator>Учетная запись Майкрософт</dc:creator>
  <cp:lastModifiedBy>Учетная запись Майкрософт</cp:lastModifiedBy>
  <cp:revision>5</cp:revision>
  <dcterms:created xsi:type="dcterms:W3CDTF">2025-03-31T11:22:44Z</dcterms:created>
  <dcterms:modified xsi:type="dcterms:W3CDTF">2025-03-31T12:03:18Z</dcterms:modified>
</cp:coreProperties>
</file>