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519176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Муниципальное бюджетное общеобразовательное учреждение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редняя общеобразовательная школа № 2 имени</a:t>
            </a:r>
          </a:p>
          <a:p>
            <a:pPr algn="ctr"/>
            <a:r>
              <a:rPr lang="ru-RU" sz="1400" dirty="0" smtClean="0"/>
              <a:t>Героя Советского Союза Бориса Митрофановича Ляха г. Туапсе</a:t>
            </a:r>
          </a:p>
          <a:p>
            <a:pPr algn="ctr"/>
            <a:r>
              <a:rPr lang="ru-RU" sz="1400" dirty="0"/>
              <a:t>м</a:t>
            </a:r>
            <a:r>
              <a:rPr lang="ru-RU" sz="1400" dirty="0" smtClean="0"/>
              <a:t>униципального образования Туапсинский район</a:t>
            </a:r>
            <a:endParaRPr lang="ru-RU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79">
  <a:themeElements>
    <a:clrScheme name="Theme7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Экран (4:3)</PresentationFormat>
  <Paragraphs>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Calibri</vt:lpstr>
      <vt:lpstr>Theme79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user</cp:lastModifiedBy>
  <cp:revision>1</cp:revision>
  <dcterms:created xsi:type="dcterms:W3CDTF">2023-10-01T15:51:35Z</dcterms:created>
  <dcterms:modified xsi:type="dcterms:W3CDTF">2023-10-01T15:57:55Z</dcterms:modified>
  <cp:category/>
</cp:coreProperties>
</file>