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36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899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465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84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2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683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96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08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06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9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3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654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6632"/>
            <a:ext cx="6400800" cy="6984776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Краснодарский край, Туапсинский район,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МБОУ СОШ №2 им. Б. М. Ляха г. Туапсе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Творческий проект по физике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«Радиация и её негативное воздействие на окружающую среду»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ученика 10 «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»  класса</a:t>
            </a:r>
          </a:p>
          <a:p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Бова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Павла Викторовича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научный руководитель: Бабкин Михаил Михайлович</a:t>
            </a: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2025 г.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74530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59765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sz="2700" b="1" dirty="0">
                <a:ea typeface="Malgun Gothic" pitchFamily="34" charset="-127"/>
              </a:rPr>
              <a:t>Актуальность</a:t>
            </a:r>
            <a:r>
              <a:rPr lang="ru-RU" sz="2700" dirty="0">
                <a:ea typeface="Malgun Gothic" pitchFamily="34" charset="-127"/>
              </a:rPr>
              <a:t>: Тема во многом была выбрана из-за актуальности для современного  общества и человека.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Наблюдая за новостями, происходящими в мире, я столкнулась с такой проблемой: Люди все чаще слышат слова «Ядерная энергетика, «Радиация», которые в большинстве случаев вызывают только опасение и страх. Что же на самом деле мы знаем о радиации, которая нас окружает? Существуют ли способы борьбы с ней? Попытаюсь найти для себя ответы на эти вопросы, вот почему мне захотелось изучить эту тему более подробно.</a:t>
            </a:r>
          </a:p>
          <a:p>
            <a:pPr fontAlgn="base"/>
            <a:r>
              <a:rPr lang="ru-RU" sz="2700" b="1" dirty="0">
                <a:ea typeface="Malgun Gothic" pitchFamily="34" charset="-127"/>
              </a:rPr>
              <a:t>Цель проекта:</a:t>
            </a:r>
            <a:r>
              <a:rPr lang="ru-RU" sz="2700" dirty="0">
                <a:ea typeface="Malgun Gothic" pitchFamily="34" charset="-127"/>
              </a:rPr>
              <a:t> исследовать влияние радиации на человека и окружающую среду.</a:t>
            </a:r>
          </a:p>
          <a:p>
            <a:pPr fontAlgn="base"/>
            <a:r>
              <a:rPr lang="ru-RU" sz="2700" b="1" dirty="0">
                <a:ea typeface="Malgun Gothic" pitchFamily="34" charset="-127"/>
              </a:rPr>
              <a:t>Задачи:</a:t>
            </a:r>
            <a:endParaRPr lang="ru-RU" sz="2700" dirty="0">
              <a:ea typeface="Malgun Gothic" pitchFamily="34" charset="-127"/>
            </a:endParaRPr>
          </a:p>
          <a:p>
            <a:pPr fontAlgn="base"/>
            <a:r>
              <a:rPr lang="ru-RU" sz="2700" dirty="0">
                <a:ea typeface="Malgun Gothic" pitchFamily="34" charset="-127"/>
              </a:rPr>
              <a:t>1.Дать характеристику радиации;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2. Узнать, как радиация влияет на живые организмы;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3. Рассмотреть способы борьбы и защиты от радиации;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4. Провести измерения уровня радиации в бытовых условиях.</a:t>
            </a:r>
          </a:p>
          <a:p>
            <a:pPr fontAlgn="base"/>
            <a:r>
              <a:rPr lang="ru-RU" sz="2700" dirty="0">
                <a:ea typeface="Malgun Gothic" pitchFamily="34" charset="-127"/>
              </a:rPr>
              <a:t>5. Сделать выводы из проделанной работы.	</a:t>
            </a:r>
          </a:p>
          <a:p>
            <a:pPr fontAlgn="base"/>
            <a:r>
              <a:rPr lang="ru-RU" sz="2700" b="1" dirty="0">
                <a:ea typeface="Malgun Gothic" pitchFamily="34" charset="-127"/>
              </a:rPr>
              <a:t>Гипотеза: </a:t>
            </a:r>
            <a:r>
              <a:rPr lang="ru-RU" sz="2700" dirty="0">
                <a:ea typeface="Malgun Gothic" pitchFamily="34" charset="-127"/>
              </a:rPr>
              <a:t>информированность общества о влиянии радиации на организм поможет снизить количество людей, получающих облучение по незнанию.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851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305800" cy="864096"/>
          </a:xfrm>
        </p:spPr>
        <p:txBody>
          <a:bodyPr/>
          <a:lstStyle/>
          <a:p>
            <a:r>
              <a:rPr lang="ru-RU" dirty="0"/>
              <a:t>1. Радиация 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8305800" cy="1584176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1">
                    <a:lumMod val="95000"/>
                  </a:schemeClr>
                </a:solidFill>
                <a:ea typeface="Malgun Gothic" pitchFamily="34" charset="-127"/>
              </a:rPr>
              <a:t>Радиоактивность - это неустойчивость ядер некоторых атомов. Из-за этой неустойчивости происходит распад ядра, сопровождаемый выходом, так называемого ионизирующего излучения, то есть радиации</a:t>
            </a:r>
            <a:r>
              <a:rPr lang="ru-RU" dirty="0">
                <a:ea typeface="Malgun Gothic" pitchFamily="34" charset="-127"/>
              </a:rPr>
              <a:t>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636912"/>
            <a:ext cx="6708775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74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Типы дозиметров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1560" y="1340768"/>
            <a:ext cx="8076828" cy="76200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     </a:t>
            </a:r>
          </a:p>
          <a:p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                   Бытовой</a:t>
            </a:r>
            <a:r>
              <a:rPr lang="ru-RU" dirty="0"/>
              <a:t>                                     Профессиональный </a:t>
            </a:r>
          </a:p>
        </p:txBody>
      </p:sp>
      <p:pic>
        <p:nvPicPr>
          <p:cNvPr id="2050" name="Picture 2" descr="Профессиональный Дозиметр-радиометр МКГ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771" y="2204864"/>
            <a:ext cx="26642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" r="776"/>
          <a:stretch/>
        </p:blipFill>
        <p:spPr bwMode="auto">
          <a:xfrm>
            <a:off x="179512" y="2204864"/>
            <a:ext cx="4536504" cy="403244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:p14="http://schemas.microsoft.com/office/powerpoint/2010/main" val="704937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/>
              <a:t>3. Источники радиации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20688"/>
            <a:ext cx="4040188" cy="639762"/>
          </a:xfrm>
        </p:spPr>
        <p:txBody>
          <a:bodyPr/>
          <a:lstStyle/>
          <a:p>
            <a:r>
              <a:rPr lang="ru-RU" dirty="0"/>
              <a:t>1. Естественные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340768"/>
            <a:ext cx="4040188" cy="53012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Радон</a:t>
            </a:r>
            <a:r>
              <a:rPr lang="ru-RU" dirty="0"/>
              <a:t>. Природный газ, который появляется после распада урана в почве. </a:t>
            </a:r>
          </a:p>
          <a:p>
            <a:r>
              <a:rPr lang="ru-RU" b="1" dirty="0"/>
              <a:t>Космическое излучение</a:t>
            </a:r>
            <a:r>
              <a:rPr lang="ru-RU" dirty="0"/>
              <a:t>. Поток элементарных частиц, который поступает на Землю от объектов из космоса (взрывы «сверхновых», чёрные дыры, пульсары и другие). </a:t>
            </a:r>
          </a:p>
          <a:p>
            <a:r>
              <a:rPr lang="ru-RU" b="1" dirty="0"/>
              <a:t>Еда и напитки</a:t>
            </a:r>
            <a:r>
              <a:rPr lang="ru-RU" dirty="0"/>
              <a:t>. Радионуклиды могут попасть на растение, а потом на животное с камней и минералов, присутствующих в почве и воде. 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620688"/>
            <a:ext cx="4041775" cy="639762"/>
          </a:xfrm>
        </p:spPr>
        <p:txBody>
          <a:bodyPr/>
          <a:lstStyle/>
          <a:p>
            <a:r>
              <a:rPr lang="ru-RU" dirty="0"/>
              <a:t>2. Искусственные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1340768"/>
            <a:ext cx="4041775" cy="5760640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/>
              <a:t>Медицина</a:t>
            </a:r>
            <a:r>
              <a:rPr lang="ru-RU" sz="2600" dirty="0"/>
              <a:t>. В здравоохранении используется рентгенография, магнитно-резонансная томография, ультразвуковое исследование. </a:t>
            </a:r>
          </a:p>
          <a:p>
            <a:r>
              <a:rPr lang="ru-RU" sz="2600" b="1" dirty="0"/>
              <a:t>Ядерные реакторы</a:t>
            </a:r>
            <a:r>
              <a:rPr lang="ru-RU" sz="2600" dirty="0"/>
              <a:t>. Оборудование, с помощью которого выделяется энергия за счёт деления ядер урана. Например, ядерные реакторы атомных электростанций. </a:t>
            </a:r>
          </a:p>
          <a:p>
            <a:r>
              <a:rPr lang="ru-RU" sz="2600" b="1" dirty="0"/>
              <a:t>Сканирующее оборудование</a:t>
            </a:r>
            <a:r>
              <a:rPr lang="ru-RU" sz="2600" dirty="0"/>
              <a:t>. Например, то, что устанавливают в аэропортах для отслеживания перевозимого багажа. </a:t>
            </a:r>
          </a:p>
          <a:p>
            <a:r>
              <a:rPr lang="ru-RU" sz="2600" b="1" dirty="0"/>
              <a:t>Сельскохозяйственные предприятия</a:t>
            </a:r>
            <a:r>
              <a:rPr lang="ru-RU" sz="2600" dirty="0"/>
              <a:t>. Они активно используют удобрения и иные вещества.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7602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9939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4. Влияние радиоактивного облучения на человека и окружающую среду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225" y="1484784"/>
            <a:ext cx="8568952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Облучение- это процесс воздействия на организм радиации. Во время облучения негативная энергия радиации передаётся клеткам, меняя и разрушая их. </a:t>
            </a:r>
          </a:p>
        </p:txBody>
      </p:sp>
      <p:pic>
        <p:nvPicPr>
          <p:cNvPr id="3074" name="Picture 2" descr="https://avatars.mds.yandex.net/i?id=b2f7c8181aa9f78ed3ebe731dc0d4acfaedd9fd4-428970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2386"/>
            <a:ext cx="6192688" cy="359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022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5. Радиологическая ситуация в стране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484784"/>
            <a:ext cx="7272808" cy="5112568"/>
          </a:xfrm>
        </p:spPr>
        <p:txBody>
          <a:bodyPr>
            <a:normAutofit fontScale="62500" lnSpcReduction="20000"/>
          </a:bodyPr>
          <a:lstStyle/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 оценкам специалистов , Россия- это самая загрязненная радиоактивными веществами страна в мире.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Причины: 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ряд крупных аварий на предприятиях ( Чернобыльской АЭС, ПО «Маяк» , Томск–7 и др.)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сбрасывание радиоактивных отходов в ОС и создание свалок радиоактивных отходов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создание крупнейших в мире хранилищ радиоактивных веществ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испытание ядерного оружия ( Новая Земля, Семипалатинский полигон).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591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Способы защиты от радиации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-14986" y="1268760"/>
            <a:ext cx="4040188" cy="639762"/>
          </a:xfrm>
        </p:spPr>
        <p:txBody>
          <a:bodyPr>
            <a:normAutofit/>
          </a:bodyPr>
          <a:lstStyle/>
          <a:p>
            <a:r>
              <a:rPr lang="ru-RU" sz="2200" dirty="0"/>
              <a:t>1. Защита временем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580112" y="1340768"/>
            <a:ext cx="4040188" cy="3993307"/>
          </a:xfrm>
        </p:spPr>
        <p:txBody>
          <a:bodyPr>
            <a:normAutofit/>
          </a:bodyPr>
          <a:lstStyle/>
          <a:p>
            <a:r>
              <a:rPr lang="ru-RU" sz="2200" b="1" dirty="0"/>
              <a:t>3. Противорадиационные экраны и спецодежда</a:t>
            </a:r>
            <a:endParaRPr lang="ru-RU" sz="2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771800" y="1268760"/>
            <a:ext cx="4041775" cy="639762"/>
          </a:xfrm>
        </p:spPr>
        <p:txBody>
          <a:bodyPr>
            <a:normAutofit/>
          </a:bodyPr>
          <a:lstStyle/>
          <a:p>
            <a:r>
              <a:rPr lang="ru-RU" sz="2200" dirty="0"/>
              <a:t>2. Защита расстоянием</a:t>
            </a:r>
          </a:p>
        </p:txBody>
      </p:sp>
      <p:pic>
        <p:nvPicPr>
          <p:cNvPr id="4098" name="Picture 2" descr="https://avatars.mds.yandex.net/i?id=e80004bde48ebf0d130349cd4a71a0bfc8b9a713-369199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348880"/>
            <a:ext cx="875617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5199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537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Malgun Gothic</vt:lpstr>
      <vt:lpstr>Arial</vt:lpstr>
      <vt:lpstr>Calibri</vt:lpstr>
      <vt:lpstr>Тема Office</vt:lpstr>
      <vt:lpstr>Презентация PowerPoint</vt:lpstr>
      <vt:lpstr>Презентация PowerPoint</vt:lpstr>
      <vt:lpstr>1. Радиация </vt:lpstr>
      <vt:lpstr>2. Типы дозиметров</vt:lpstr>
      <vt:lpstr>3. Источники радиации</vt:lpstr>
      <vt:lpstr>4. Влияние радиоактивного облучения на человека и окружающую среду</vt:lpstr>
      <vt:lpstr>5. Радиологическая ситуация в стране </vt:lpstr>
      <vt:lpstr>Способы защиты от радиации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Bova</dc:creator>
  <cp:lastModifiedBy>Сош111</cp:lastModifiedBy>
  <cp:revision>13</cp:revision>
  <dcterms:created xsi:type="dcterms:W3CDTF">2025-04-22T17:37:55Z</dcterms:created>
  <dcterms:modified xsi:type="dcterms:W3CDTF">2025-04-25T07:30:12Z</dcterms:modified>
</cp:coreProperties>
</file>